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media/image5.jpg" ContentType="image/jpeg"/>
  <Override PartName="/ppt/media/image7.jpg" ContentType="image/jpeg"/>
  <Override PartName="/ppt/media/image8.jpg" ContentType="image/jpeg"/>
  <Override PartName="/ppt/media/image9.jpg" ContentType="image/jpeg"/>
  <Override PartName="/ppt/media/image10.jpg" ContentType="image/jpeg"/>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media/image14.jpg" ContentType="image/jpeg"/>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media/image22.jp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3"/>
  </p:notesMasterIdLst>
  <p:handoutMasterIdLst>
    <p:handoutMasterId r:id="rId14"/>
  </p:handoutMasterIdLst>
  <p:sldIdLst>
    <p:sldId id="256" r:id="rId2"/>
    <p:sldId id="257" r:id="rId3"/>
    <p:sldId id="258" r:id="rId4"/>
    <p:sldId id="259" r:id="rId5"/>
    <p:sldId id="260" r:id="rId6"/>
    <p:sldId id="261" r:id="rId7"/>
    <p:sldId id="262" r:id="rId8"/>
    <p:sldId id="267" r:id="rId9"/>
    <p:sldId id="264" r:id="rId10"/>
    <p:sldId id="266" r:id="rId11"/>
    <p:sldId id="263" r:id="rId12"/>
  </p:sldIdLst>
  <p:sldSz cx="12192000" cy="6858000"/>
  <p:notesSz cx="12192000" cy="6858000"/>
  <p:defaultTextStyle>
    <a:defPPr>
      <a:defRPr kern="0"/>
    </a:def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607" autoAdjust="0"/>
    <p:restoredTop sz="94493" autoAdjust="0"/>
  </p:normalViewPr>
  <p:slideViewPr>
    <p:cSldViewPr>
      <p:cViewPr varScale="1">
        <p:scale>
          <a:sx n="74" d="100"/>
          <a:sy n="74" d="100"/>
        </p:scale>
        <p:origin x="365" y="7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diagrams/_rels/data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image" Target="../media/image5.jpg"/><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diagrams/_rels/drawing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eg"/><Relationship Id="rId1" Type="http://schemas.openxmlformats.org/officeDocument/2006/relationships/image" Target="../media/image5.jpg"/><Relationship Id="rId6" Type="http://schemas.openxmlformats.org/officeDocument/2006/relationships/image" Target="../media/image10.jpg"/><Relationship Id="rId5" Type="http://schemas.openxmlformats.org/officeDocument/2006/relationships/image" Target="../media/image9.jpg"/><Relationship Id="rId4" Type="http://schemas.openxmlformats.org/officeDocument/2006/relationships/image" Target="../media/image8.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1">
  <dgm:title val=""/>
  <dgm:desc val=""/>
  <dgm:catLst>
    <dgm:cat type="accent1" pri="11100"/>
  </dgm:catLst>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0_2">
  <dgm:title val=""/>
  <dgm:desc val=""/>
  <dgm:catLst>
    <dgm:cat type="mainScheme" pri="10200"/>
  </dgm:catLst>
  <dgm:styleLbl name="node0">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lig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lnNode1">
    <dgm:fillClrLst meth="repeat">
      <a:schemeClr val="lt1"/>
    </dgm:fillClrLst>
    <dgm:linClrLst meth="repeat">
      <a:schemeClr val="dk2">
        <a:shade val="80000"/>
      </a:schemeClr>
    </dgm:linClrLst>
    <dgm:effectClrLst/>
    <dgm:txLinClrLst/>
    <dgm:txFillClrLst meth="repeat">
      <a:schemeClr val="dk2"/>
    </dgm:txFillClrLst>
    <dgm:txEffectClrLst/>
  </dgm:styleLbl>
  <dgm:styleLbl name="vennNode1">
    <dgm:fillClrLst meth="repeat">
      <a:schemeClr val="lt1">
        <a:alpha val="50000"/>
      </a:schemeClr>
    </dgm:fillClrLst>
    <dgm:linClrLst meth="repeat">
      <a:schemeClr val="dk2">
        <a:shade val="80000"/>
      </a:schemeClr>
    </dgm:linClrLst>
    <dgm:effectClrLst/>
    <dgm:txLinClrLst/>
    <dgm:txFillClrLst/>
    <dgm:txEffectClrLst/>
  </dgm:styleLbl>
  <dgm:styleLbl name="node2">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3">
    <dgm:fillClrLst meth="repeat">
      <a:schemeClr val="lt1"/>
    </dgm:fillClrLst>
    <dgm:linClrLst meth="repeat">
      <a:schemeClr val="dk2">
        <a:shade val="80000"/>
      </a:schemeClr>
    </dgm:linClrLst>
    <dgm:effectClrLst/>
    <dgm:txLinClrLst/>
    <dgm:txFillClrLst meth="repeat">
      <a:schemeClr val="dk2"/>
    </dgm:txFillClrLst>
    <dgm:txEffectClrLst/>
  </dgm:styleLbl>
  <dgm:styleLbl name="node4">
    <dgm:fillClrLst meth="repeat">
      <a:schemeClr val="lt1"/>
    </dgm:fillClrLst>
    <dgm:linClrLst meth="repeat">
      <a:schemeClr val="dk2">
        <a:shade val="80000"/>
      </a:schemeClr>
    </dgm:linClrLst>
    <dgm:effectClrLst/>
    <dgm:txLinClrLst/>
    <dgm:txFillClrLst meth="repeat">
      <a:schemeClr val="dk2"/>
    </dgm:txFillClrLst>
    <dgm:txEffectClrLst/>
  </dgm:styleLbl>
  <dgm:styleLbl name="f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align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bgImgPlace1">
    <dgm:fillClrLst meth="repeat">
      <a:schemeClr val="dk2">
        <a:tint val="40000"/>
      </a:schemeClr>
    </dgm:fillClrLst>
    <dgm:linClrLst meth="repeat">
      <a:schemeClr val="dk2">
        <a:shade val="80000"/>
      </a:schemeClr>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meth="repeat">
      <a:schemeClr val="dk2"/>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dgm:linClrLst>
    <dgm:effectClrLst/>
    <dgm:txLinClrLst/>
    <dgm:txFillClrLst meth="repeat">
      <a:schemeClr val="tx1"/>
    </dgm:txFillClrLst>
    <dgm:txEffectClrLst/>
  </dgm:styleLbl>
  <dgm:styleLbl name="asst0">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1">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2">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3">
    <dgm:fillClrLst meth="repeat">
      <a:schemeClr val="lt1"/>
    </dgm:fillClrLst>
    <dgm:linClrLst meth="repeat">
      <a:schemeClr val="dk2">
        <a:shade val="80000"/>
      </a:schemeClr>
    </dgm:linClrLst>
    <dgm:effectClrLst/>
    <dgm:txLinClrLst/>
    <dgm:txFillClrLst meth="repeat">
      <a:schemeClr val="dk2"/>
    </dgm:txFillClrLst>
    <dgm:txEffectClrLst/>
  </dgm:styleLbl>
  <dgm:styleLbl name="asst4">
    <dgm:fillClrLst meth="repeat">
      <a:schemeClr val="lt1"/>
    </dgm:fillClrLst>
    <dgm:linClrLst meth="repeat">
      <a:schemeClr val="dk2">
        <a:shade val="80000"/>
      </a:schemeClr>
    </dgm:linClrLst>
    <dgm:effectClrLst/>
    <dgm:txLinClrLst/>
    <dgm:txFillClrLst meth="repeat">
      <a:schemeClr val="dk2"/>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dgm:txEffectClrLst/>
  </dgm:styleLbl>
  <dgm:styleLbl name="parChTrans2D2">
    <dgm:fillClrLst meth="repeat">
      <a:schemeClr val="dk2"/>
    </dgm:fillClrLst>
    <dgm:linClrLst meth="repeat">
      <a:schemeClr val="dk2"/>
    </dgm:linClrLst>
    <dgm:effectClrLst/>
    <dgm:txLinClrLst/>
    <dgm:txFillClrLst/>
    <dgm:txEffectClrLst/>
  </dgm:styleLbl>
  <dgm:styleLbl name="parChTrans2D3">
    <dgm:fillClrLst meth="repeat">
      <a:schemeClr val="dk2"/>
    </dgm:fillClrLst>
    <dgm:linClrLst meth="repeat">
      <a:schemeClr val="dk2"/>
    </dgm:linClrLst>
    <dgm:effectClrLst/>
    <dgm:txLinClrLst/>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conF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align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trAlignAcc1">
    <dgm:fillClrLst meth="repeat">
      <a:schemeClr val="dk2">
        <a:alpha val="40000"/>
        <a:tint val="40000"/>
      </a:schemeClr>
    </dgm:fillClrLst>
    <dgm:linClrLst meth="repeat">
      <a:schemeClr val="dk2"/>
    </dgm:linClrLst>
    <dgm:effectClrLst/>
    <dgm:txLinClrLst/>
    <dgm:txFillClrLst meth="repeat">
      <a:schemeClr val="dk2"/>
    </dgm:txFillClrLst>
    <dgm:txEffectClrLst/>
  </dgm:styleLbl>
  <dgm:styleLbl name="bgAcc1">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solidFgAcc1">
    <dgm:fillClrLst meth="repeat">
      <a:schemeClr val="lt1"/>
    </dgm:fillClrLst>
    <dgm:linClrLst meth="repeat">
      <a:schemeClr val="dk2"/>
    </dgm:linClrLst>
    <dgm:effectClrLst/>
    <dgm:txLinClrLst/>
    <dgm:txFillClrLst meth="repeat">
      <a:schemeClr val="dk2"/>
    </dgm:txFillClrLst>
    <dgm:txEffectClrLst/>
  </dgm:styleLbl>
  <dgm:styleLbl name="solidAlignAcc1">
    <dgm:fillClrLst meth="repeat">
      <a:schemeClr val="lt1"/>
    </dgm:fillClrLst>
    <dgm:linClrLst meth="repeat">
      <a:schemeClr val="dk2"/>
    </dgm:linClrLst>
    <dgm:effectClrLst/>
    <dgm:txLinClrLst/>
    <dgm:txFillClrLst meth="repeat">
      <a:schemeClr val="dk2"/>
    </dgm:txFillClrLst>
    <dgm:txEffectClrLst/>
  </dgm:styleLbl>
  <dgm:styleLbl name="solidBgAcc1">
    <dgm:fillClrLst meth="repeat">
      <a:schemeClr val="lt1"/>
    </dgm:fillClrLst>
    <dgm:linClrLst meth="repeat">
      <a:schemeClr val="dk2"/>
    </dgm:linClrLst>
    <dgm:effectClrLst/>
    <dgm:txLinClrLst/>
    <dgm:txFillClrLst meth="repeat">
      <a:schemeClr val="dk2"/>
    </dgm:txFillClrLst>
    <dgm:txEffectClrLst/>
  </dgm:styleLbl>
  <dgm:styleLbl name="f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align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bgAccFollowNode1">
    <dgm:fillClrLst meth="repeat">
      <a:schemeClr val="lt1">
        <a:alpha val="90000"/>
        <a:tint val="40000"/>
      </a:schemeClr>
    </dgm:fillClrLst>
    <dgm:linClrLst meth="repeat">
      <a:schemeClr val="dk2">
        <a:alpha val="90000"/>
      </a:schemeClr>
    </dgm:linClrLst>
    <dgm:effectClrLst/>
    <dgm:txLinClrLst/>
    <dgm:txFillClrLst meth="repeat">
      <a:schemeClr val="dk2"/>
    </dgm:txFillClrLst>
    <dgm:txEffectClrLst/>
  </dgm:styleLbl>
  <dgm:styleLbl name="fgAcc0">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2">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3">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fgAcc4">
    <dgm:fillClrLst meth="repeat">
      <a:schemeClr val="dk2">
        <a:alpha val="90000"/>
        <a:tint val="40000"/>
      </a:schemeClr>
    </dgm:fillClrLst>
    <dgm:linClrLst meth="repeat">
      <a:schemeClr val="dk2"/>
    </dgm:linClrLst>
    <dgm:effectClrLst/>
    <dgm:txLinClrLst/>
    <dgm:txFillClrLst meth="repeat">
      <a:schemeClr val="dk2"/>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2"/>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2"/>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2"/>
    </dgm:txFillClrLst>
    <dgm:txEffectClrLst/>
  </dgm:styleLbl>
  <dgm:styleLbl name="revTx">
    <dgm:fillClrLst meth="repeat">
      <a:schemeClr val="lt1">
        <a:alpha val="0"/>
      </a:schemeClr>
    </dgm:fillClrLst>
    <dgm:linClrLst meth="repeat">
      <a:schemeClr val="dk2">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D876227-3E9A-495F-B87A-B42252B1D8D8}" type="doc">
      <dgm:prSet loTypeId="urn:microsoft.com/office/officeart/2005/8/layout/vList2" loCatId="list" qsTypeId="urn:microsoft.com/office/officeart/2005/8/quickstyle/3d4" qsCatId="3D" csTypeId="urn:microsoft.com/office/officeart/2005/8/colors/accent1_2" csCatId="accent1"/>
      <dgm:spPr/>
      <dgm:t>
        <a:bodyPr/>
        <a:lstStyle/>
        <a:p>
          <a:endParaRPr lang="en-IN"/>
        </a:p>
      </dgm:t>
    </dgm:pt>
    <dgm:pt modelId="{C5D939C1-15E4-40A8-A026-22104959DCC3}">
      <dgm:prSet/>
      <dgm:spPr/>
      <dgm:t>
        <a:bodyPr/>
        <a:lstStyle/>
        <a:p>
          <a:r>
            <a:rPr lang="en-US" b="1" dirty="0"/>
            <a:t>Additionally,</a:t>
          </a:r>
          <a:r>
            <a:rPr lang="en-US" dirty="0"/>
            <a:t> a </a:t>
          </a:r>
          <a:r>
            <a:rPr lang="en-US" b="1" dirty="0"/>
            <a:t>Random Forest Classifier</a:t>
          </a:r>
          <a:r>
            <a:rPr lang="en-US" dirty="0"/>
            <a:t> model is implemented to predict cluster membership for new customers.</a:t>
          </a:r>
          <a:endParaRPr lang="en-IN" dirty="0"/>
        </a:p>
      </dgm:t>
    </dgm:pt>
    <dgm:pt modelId="{53F1AC54-3E88-4A09-A986-640C26AAE2DF}" type="parTrans" cxnId="{D10C691F-7F49-4B4C-8FDB-B54A3FEF4AF9}">
      <dgm:prSet/>
      <dgm:spPr/>
      <dgm:t>
        <a:bodyPr/>
        <a:lstStyle/>
        <a:p>
          <a:endParaRPr lang="en-IN"/>
        </a:p>
      </dgm:t>
    </dgm:pt>
    <dgm:pt modelId="{5F22F152-86E3-43D3-BFED-9C8114D18BAB}" type="sibTrans" cxnId="{D10C691F-7F49-4B4C-8FDB-B54A3FEF4AF9}">
      <dgm:prSet/>
      <dgm:spPr/>
      <dgm:t>
        <a:bodyPr/>
        <a:lstStyle/>
        <a:p>
          <a:endParaRPr lang="en-IN"/>
        </a:p>
      </dgm:t>
    </dgm:pt>
    <dgm:pt modelId="{3742B469-AAC9-47CD-B526-2F98FD19801C}" type="pres">
      <dgm:prSet presAssocID="{FD876227-3E9A-495F-B87A-B42252B1D8D8}" presName="linear" presStyleCnt="0">
        <dgm:presLayoutVars>
          <dgm:animLvl val="lvl"/>
          <dgm:resizeHandles val="exact"/>
        </dgm:presLayoutVars>
      </dgm:prSet>
      <dgm:spPr/>
    </dgm:pt>
    <dgm:pt modelId="{0369590C-FC1C-4A94-954D-84CBAAF46F3E}" type="pres">
      <dgm:prSet presAssocID="{C5D939C1-15E4-40A8-A026-22104959DCC3}" presName="parentText" presStyleLbl="node1" presStyleIdx="0" presStyleCnt="1" custLinFactNeighborY="-2985">
        <dgm:presLayoutVars>
          <dgm:chMax val="0"/>
          <dgm:bulletEnabled val="1"/>
        </dgm:presLayoutVars>
      </dgm:prSet>
      <dgm:spPr/>
    </dgm:pt>
  </dgm:ptLst>
  <dgm:cxnLst>
    <dgm:cxn modelId="{E3231507-F26C-49F2-AB94-0B861FB9125A}" type="presOf" srcId="{C5D939C1-15E4-40A8-A026-22104959DCC3}" destId="{0369590C-FC1C-4A94-954D-84CBAAF46F3E}" srcOrd="0" destOrd="0" presId="urn:microsoft.com/office/officeart/2005/8/layout/vList2"/>
    <dgm:cxn modelId="{D10C691F-7F49-4B4C-8FDB-B54A3FEF4AF9}" srcId="{FD876227-3E9A-495F-B87A-B42252B1D8D8}" destId="{C5D939C1-15E4-40A8-A026-22104959DCC3}" srcOrd="0" destOrd="0" parTransId="{53F1AC54-3E88-4A09-A986-640C26AAE2DF}" sibTransId="{5F22F152-86E3-43D3-BFED-9C8114D18BAB}"/>
    <dgm:cxn modelId="{15EEB3C1-C57A-4715-A9ED-2FFF88E13899}" type="presOf" srcId="{FD876227-3E9A-495F-B87A-B42252B1D8D8}" destId="{3742B469-AAC9-47CD-B526-2F98FD19801C}" srcOrd="0" destOrd="0" presId="urn:microsoft.com/office/officeart/2005/8/layout/vList2"/>
    <dgm:cxn modelId="{C14619C1-BB9A-4F2D-B6BD-CD21898225E9}" type="presParOf" srcId="{3742B469-AAC9-47CD-B526-2F98FD19801C}" destId="{0369590C-FC1C-4A94-954D-84CBAAF46F3E}" srcOrd="0"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DF28296-529B-40E0-9875-7394B3FF32B0}" type="doc">
      <dgm:prSet loTypeId="urn:microsoft.com/office/officeart/2005/8/layout/vList2" loCatId="list" qsTypeId="urn:microsoft.com/office/officeart/2005/8/quickstyle/3d1" qsCatId="3D" csTypeId="urn:microsoft.com/office/officeart/2005/8/colors/accent1_1" csCatId="accent1" phldr="1"/>
      <dgm:spPr/>
      <dgm:t>
        <a:bodyPr/>
        <a:lstStyle/>
        <a:p>
          <a:endParaRPr lang="en-IN"/>
        </a:p>
      </dgm:t>
    </dgm:pt>
    <dgm:pt modelId="{12555B33-9459-4E87-8318-2868229604A2}">
      <dgm:prSet/>
      <dgm:spPr/>
      <dgm:t>
        <a:bodyPr/>
        <a:lstStyle/>
        <a:p>
          <a:r>
            <a:rPr lang="en-US" b="1" dirty="0"/>
            <a:t>Description :</a:t>
          </a:r>
          <a:br>
            <a:rPr lang="en-US" dirty="0"/>
          </a:br>
          <a:r>
            <a:rPr lang="en-US" dirty="0"/>
            <a:t>I</a:t>
          </a:r>
          <a:r>
            <a:rPr lang="en-US" b="0" i="0" dirty="0"/>
            <a:t>n this phase, unsupervised learning algorithms were implemented to segment customers based on their spending and payment behavior. The primary goal was to group similar customers together for better business insights and marketing strategies.</a:t>
          </a:r>
          <a:endParaRPr lang="en-IN" b="0" i="0" dirty="0"/>
        </a:p>
      </dgm:t>
    </dgm:pt>
    <dgm:pt modelId="{D34B6A8B-40CC-43BC-B7EE-14957BAE8E22}" type="parTrans" cxnId="{83E69FBF-A810-41C2-B133-333EAB67E785}">
      <dgm:prSet/>
      <dgm:spPr/>
      <dgm:t>
        <a:bodyPr/>
        <a:lstStyle/>
        <a:p>
          <a:endParaRPr lang="en-IN"/>
        </a:p>
      </dgm:t>
    </dgm:pt>
    <dgm:pt modelId="{6D928F2B-7862-42C3-BDFE-F7AE7F1EFF04}" type="sibTrans" cxnId="{83E69FBF-A810-41C2-B133-333EAB67E785}">
      <dgm:prSet/>
      <dgm:spPr/>
      <dgm:t>
        <a:bodyPr/>
        <a:lstStyle/>
        <a:p>
          <a:endParaRPr lang="en-IN"/>
        </a:p>
      </dgm:t>
    </dgm:pt>
    <dgm:pt modelId="{4CFA6D91-90CF-41DC-8233-D575694A1912}" type="pres">
      <dgm:prSet presAssocID="{4DF28296-529B-40E0-9875-7394B3FF32B0}" presName="linear" presStyleCnt="0">
        <dgm:presLayoutVars>
          <dgm:animLvl val="lvl"/>
          <dgm:resizeHandles val="exact"/>
        </dgm:presLayoutVars>
      </dgm:prSet>
      <dgm:spPr/>
    </dgm:pt>
    <dgm:pt modelId="{5DC78C44-B596-4C9D-92B1-2DD24DFFF4B5}" type="pres">
      <dgm:prSet presAssocID="{12555B33-9459-4E87-8318-2868229604A2}" presName="parentText" presStyleLbl="node1" presStyleIdx="0" presStyleCnt="1">
        <dgm:presLayoutVars>
          <dgm:chMax val="0"/>
          <dgm:bulletEnabled val="1"/>
        </dgm:presLayoutVars>
      </dgm:prSet>
      <dgm:spPr/>
    </dgm:pt>
  </dgm:ptLst>
  <dgm:cxnLst>
    <dgm:cxn modelId="{B63EE71B-3C62-491F-A901-0CFBDC74C5D9}" type="presOf" srcId="{12555B33-9459-4E87-8318-2868229604A2}" destId="{5DC78C44-B596-4C9D-92B1-2DD24DFFF4B5}" srcOrd="0" destOrd="0" presId="urn:microsoft.com/office/officeart/2005/8/layout/vList2"/>
    <dgm:cxn modelId="{DDEF99A6-B100-458B-BC4A-37DB9053C6D5}" type="presOf" srcId="{4DF28296-529B-40E0-9875-7394B3FF32B0}" destId="{4CFA6D91-90CF-41DC-8233-D575694A1912}" srcOrd="0" destOrd="0" presId="urn:microsoft.com/office/officeart/2005/8/layout/vList2"/>
    <dgm:cxn modelId="{83E69FBF-A810-41C2-B133-333EAB67E785}" srcId="{4DF28296-529B-40E0-9875-7394B3FF32B0}" destId="{12555B33-9459-4E87-8318-2868229604A2}" srcOrd="0" destOrd="0" parTransId="{D34B6A8B-40CC-43BC-B7EE-14957BAE8E22}" sibTransId="{6D928F2B-7862-42C3-BDFE-F7AE7F1EFF04}"/>
    <dgm:cxn modelId="{BF7D7867-6251-4CAA-8F99-03002B465CAF}" type="presParOf" srcId="{4CFA6D91-90CF-41DC-8233-D575694A1912}" destId="{5DC78C44-B596-4C9D-92B1-2DD24DFFF4B5}" srcOrd="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F35ECBED-34AC-4A69-9CC3-ABD15A21FAD7}" type="doc">
      <dgm:prSet loTypeId="urn:microsoft.com/office/officeart/2005/8/layout/hProcess9" loCatId="process" qsTypeId="urn:microsoft.com/office/officeart/2005/8/quickstyle/3d2" qsCatId="3D" csTypeId="urn:microsoft.com/office/officeart/2005/8/colors/accent1_2" csCatId="accent1"/>
      <dgm:spPr/>
      <dgm:t>
        <a:bodyPr/>
        <a:lstStyle/>
        <a:p>
          <a:endParaRPr lang="en-IN"/>
        </a:p>
      </dgm:t>
    </dgm:pt>
    <dgm:pt modelId="{4ED3614C-16E5-441F-8D51-A915A2A7128C}">
      <dgm:prSet/>
      <dgm:spPr/>
      <dgm:t>
        <a:bodyPr/>
        <a:lstStyle/>
        <a:p>
          <a:r>
            <a:rPr lang="en-IN" b="1"/>
            <a:t>Models Implemented:</a:t>
          </a:r>
          <a:endParaRPr lang="en-IN"/>
        </a:p>
      </dgm:t>
    </dgm:pt>
    <dgm:pt modelId="{5BB79CB7-ECF7-43BD-AF16-3A0917F94FE9}" type="parTrans" cxnId="{6C6B565F-BB76-4D51-9EEA-A0422BD454C9}">
      <dgm:prSet/>
      <dgm:spPr/>
      <dgm:t>
        <a:bodyPr/>
        <a:lstStyle/>
        <a:p>
          <a:endParaRPr lang="en-IN"/>
        </a:p>
      </dgm:t>
    </dgm:pt>
    <dgm:pt modelId="{7175AD6F-FEBB-4EEF-B688-FA7CE52DFBA1}" type="sibTrans" cxnId="{6C6B565F-BB76-4D51-9EEA-A0422BD454C9}">
      <dgm:prSet/>
      <dgm:spPr/>
      <dgm:t>
        <a:bodyPr/>
        <a:lstStyle/>
        <a:p>
          <a:endParaRPr lang="en-IN"/>
        </a:p>
      </dgm:t>
    </dgm:pt>
    <dgm:pt modelId="{63A3D6FE-5964-455C-BD5F-78BF6920A62F}">
      <dgm:prSet/>
      <dgm:spPr/>
      <dgm:t>
        <a:bodyPr/>
        <a:lstStyle/>
        <a:p>
          <a:r>
            <a:rPr lang="en-IN" b="1"/>
            <a:t>K-Means Clustering:</a:t>
          </a:r>
          <a:r>
            <a:rPr lang="en-IN"/>
            <a:t> Applied to segment customers into optimal clusters using Elbow Method and Silhouette Score.</a:t>
          </a:r>
        </a:p>
      </dgm:t>
    </dgm:pt>
    <dgm:pt modelId="{A3AD3366-87BE-441D-9F7F-5CE6938D23CB}" type="parTrans" cxnId="{4D030ECD-510E-495D-A841-B2A26A3B8692}">
      <dgm:prSet/>
      <dgm:spPr/>
      <dgm:t>
        <a:bodyPr/>
        <a:lstStyle/>
        <a:p>
          <a:endParaRPr lang="en-IN"/>
        </a:p>
      </dgm:t>
    </dgm:pt>
    <dgm:pt modelId="{765EEFDB-919F-4385-9506-8E216514CAF1}" type="sibTrans" cxnId="{4D030ECD-510E-495D-A841-B2A26A3B8692}">
      <dgm:prSet/>
      <dgm:spPr/>
      <dgm:t>
        <a:bodyPr/>
        <a:lstStyle/>
        <a:p>
          <a:endParaRPr lang="en-IN"/>
        </a:p>
      </dgm:t>
    </dgm:pt>
    <dgm:pt modelId="{05C379BF-2BCC-4EE8-BF5D-D1C2268630DF}">
      <dgm:prSet/>
      <dgm:spPr/>
      <dgm:t>
        <a:bodyPr/>
        <a:lstStyle/>
        <a:p>
          <a:r>
            <a:rPr lang="en-IN" b="1"/>
            <a:t>Agglomerative Clustering:</a:t>
          </a:r>
          <a:r>
            <a:rPr lang="en-IN"/>
            <a:t> Used to compare results with hierarchical grouping approach.</a:t>
          </a:r>
        </a:p>
      </dgm:t>
    </dgm:pt>
    <dgm:pt modelId="{07E75DFD-8009-4299-B65B-AF388D8F1C64}" type="parTrans" cxnId="{F426D8CF-E4B5-4311-9419-9117BB1B5E00}">
      <dgm:prSet/>
      <dgm:spPr/>
      <dgm:t>
        <a:bodyPr/>
        <a:lstStyle/>
        <a:p>
          <a:endParaRPr lang="en-IN"/>
        </a:p>
      </dgm:t>
    </dgm:pt>
    <dgm:pt modelId="{A12E0AFD-7420-438F-AD2C-E0C8BEC96907}" type="sibTrans" cxnId="{F426D8CF-E4B5-4311-9419-9117BB1B5E00}">
      <dgm:prSet/>
      <dgm:spPr/>
      <dgm:t>
        <a:bodyPr/>
        <a:lstStyle/>
        <a:p>
          <a:endParaRPr lang="en-IN"/>
        </a:p>
      </dgm:t>
    </dgm:pt>
    <dgm:pt modelId="{59F87C85-A2CE-4654-880E-6DA83A9FA0C2}">
      <dgm:prSet/>
      <dgm:spPr/>
      <dgm:t>
        <a:bodyPr/>
        <a:lstStyle/>
        <a:p>
          <a:r>
            <a:rPr lang="en-IN" b="1"/>
            <a:t>Dimensionality Reduction (PCA &amp; t-SNE):</a:t>
          </a:r>
          <a:r>
            <a:rPr lang="en-IN"/>
            <a:t> Implemented for 2D visualization of customer segments.</a:t>
          </a:r>
        </a:p>
      </dgm:t>
    </dgm:pt>
    <dgm:pt modelId="{8359478B-E17B-48C8-99DA-9236F274CD27}" type="parTrans" cxnId="{CF4B24CC-893A-4D4F-A944-CE092323EEF3}">
      <dgm:prSet/>
      <dgm:spPr/>
      <dgm:t>
        <a:bodyPr/>
        <a:lstStyle/>
        <a:p>
          <a:endParaRPr lang="en-IN"/>
        </a:p>
      </dgm:t>
    </dgm:pt>
    <dgm:pt modelId="{8D967C51-B19F-4311-86CC-7A0F40CA9E2C}" type="sibTrans" cxnId="{CF4B24CC-893A-4D4F-A944-CE092323EEF3}">
      <dgm:prSet/>
      <dgm:spPr/>
      <dgm:t>
        <a:bodyPr/>
        <a:lstStyle/>
        <a:p>
          <a:endParaRPr lang="en-IN"/>
        </a:p>
      </dgm:t>
    </dgm:pt>
    <dgm:pt modelId="{6B90A321-D2AD-4FD2-B0F9-210A858EB807}" type="pres">
      <dgm:prSet presAssocID="{F35ECBED-34AC-4A69-9CC3-ABD15A21FAD7}" presName="CompostProcess" presStyleCnt="0">
        <dgm:presLayoutVars>
          <dgm:dir/>
          <dgm:resizeHandles val="exact"/>
        </dgm:presLayoutVars>
      </dgm:prSet>
      <dgm:spPr/>
    </dgm:pt>
    <dgm:pt modelId="{5A17661B-7BB6-4EEC-BE3A-AD48A4B4F137}" type="pres">
      <dgm:prSet presAssocID="{F35ECBED-34AC-4A69-9CC3-ABD15A21FAD7}" presName="arrow" presStyleLbl="bgShp" presStyleIdx="0" presStyleCnt="1"/>
      <dgm:spPr/>
    </dgm:pt>
    <dgm:pt modelId="{4AD6F213-9591-40ED-A77D-929547C2D484}" type="pres">
      <dgm:prSet presAssocID="{F35ECBED-34AC-4A69-9CC3-ABD15A21FAD7}" presName="linearProcess" presStyleCnt="0"/>
      <dgm:spPr/>
    </dgm:pt>
    <dgm:pt modelId="{F519343D-1A9B-44C6-9798-9E50BAC199B5}" type="pres">
      <dgm:prSet presAssocID="{4ED3614C-16E5-441F-8D51-A915A2A7128C}" presName="textNode" presStyleLbl="node1" presStyleIdx="0" presStyleCnt="4">
        <dgm:presLayoutVars>
          <dgm:bulletEnabled val="1"/>
        </dgm:presLayoutVars>
      </dgm:prSet>
      <dgm:spPr/>
    </dgm:pt>
    <dgm:pt modelId="{87846AAE-8353-4196-8CCE-E40427D2F680}" type="pres">
      <dgm:prSet presAssocID="{7175AD6F-FEBB-4EEF-B688-FA7CE52DFBA1}" presName="sibTrans" presStyleCnt="0"/>
      <dgm:spPr/>
    </dgm:pt>
    <dgm:pt modelId="{99DA42F1-35A0-4A4A-BF14-CD3B3D88374D}" type="pres">
      <dgm:prSet presAssocID="{63A3D6FE-5964-455C-BD5F-78BF6920A62F}" presName="textNode" presStyleLbl="node1" presStyleIdx="1" presStyleCnt="4">
        <dgm:presLayoutVars>
          <dgm:bulletEnabled val="1"/>
        </dgm:presLayoutVars>
      </dgm:prSet>
      <dgm:spPr/>
    </dgm:pt>
    <dgm:pt modelId="{63EDA5BF-8EFE-4359-81D4-685F187396E8}" type="pres">
      <dgm:prSet presAssocID="{765EEFDB-919F-4385-9506-8E216514CAF1}" presName="sibTrans" presStyleCnt="0"/>
      <dgm:spPr/>
    </dgm:pt>
    <dgm:pt modelId="{15496359-C1D5-4EBD-AFF3-E6316C89F110}" type="pres">
      <dgm:prSet presAssocID="{05C379BF-2BCC-4EE8-BF5D-D1C2268630DF}" presName="textNode" presStyleLbl="node1" presStyleIdx="2" presStyleCnt="4">
        <dgm:presLayoutVars>
          <dgm:bulletEnabled val="1"/>
        </dgm:presLayoutVars>
      </dgm:prSet>
      <dgm:spPr/>
    </dgm:pt>
    <dgm:pt modelId="{11A52D48-BFB0-40DB-823C-1F5753C9E242}" type="pres">
      <dgm:prSet presAssocID="{A12E0AFD-7420-438F-AD2C-E0C8BEC96907}" presName="sibTrans" presStyleCnt="0"/>
      <dgm:spPr/>
    </dgm:pt>
    <dgm:pt modelId="{D5F5E5BF-142D-4094-A723-70FB0E6EDBF8}" type="pres">
      <dgm:prSet presAssocID="{59F87C85-A2CE-4654-880E-6DA83A9FA0C2}" presName="textNode" presStyleLbl="node1" presStyleIdx="3" presStyleCnt="4">
        <dgm:presLayoutVars>
          <dgm:bulletEnabled val="1"/>
        </dgm:presLayoutVars>
      </dgm:prSet>
      <dgm:spPr/>
    </dgm:pt>
  </dgm:ptLst>
  <dgm:cxnLst>
    <dgm:cxn modelId="{58F5CA28-3318-40C0-B575-62A98BEB3565}" type="presOf" srcId="{F35ECBED-34AC-4A69-9CC3-ABD15A21FAD7}" destId="{6B90A321-D2AD-4FD2-B0F9-210A858EB807}" srcOrd="0" destOrd="0" presId="urn:microsoft.com/office/officeart/2005/8/layout/hProcess9"/>
    <dgm:cxn modelId="{2E26EE3A-CC07-4821-841E-633BAF2D1C75}" type="presOf" srcId="{59F87C85-A2CE-4654-880E-6DA83A9FA0C2}" destId="{D5F5E5BF-142D-4094-A723-70FB0E6EDBF8}" srcOrd="0" destOrd="0" presId="urn:microsoft.com/office/officeart/2005/8/layout/hProcess9"/>
    <dgm:cxn modelId="{6C6B565F-BB76-4D51-9EEA-A0422BD454C9}" srcId="{F35ECBED-34AC-4A69-9CC3-ABD15A21FAD7}" destId="{4ED3614C-16E5-441F-8D51-A915A2A7128C}" srcOrd="0" destOrd="0" parTransId="{5BB79CB7-ECF7-43BD-AF16-3A0917F94FE9}" sibTransId="{7175AD6F-FEBB-4EEF-B688-FA7CE52DFBA1}"/>
    <dgm:cxn modelId="{0BBA3C58-4B27-4665-9FC6-B558D01D9AE4}" type="presOf" srcId="{4ED3614C-16E5-441F-8D51-A915A2A7128C}" destId="{F519343D-1A9B-44C6-9798-9E50BAC199B5}" srcOrd="0" destOrd="0" presId="urn:microsoft.com/office/officeart/2005/8/layout/hProcess9"/>
    <dgm:cxn modelId="{5F047DAA-207F-4BD5-AA20-396130150303}" type="presOf" srcId="{05C379BF-2BCC-4EE8-BF5D-D1C2268630DF}" destId="{15496359-C1D5-4EBD-AFF3-E6316C89F110}" srcOrd="0" destOrd="0" presId="urn:microsoft.com/office/officeart/2005/8/layout/hProcess9"/>
    <dgm:cxn modelId="{CF4B24CC-893A-4D4F-A944-CE092323EEF3}" srcId="{F35ECBED-34AC-4A69-9CC3-ABD15A21FAD7}" destId="{59F87C85-A2CE-4654-880E-6DA83A9FA0C2}" srcOrd="3" destOrd="0" parTransId="{8359478B-E17B-48C8-99DA-9236F274CD27}" sibTransId="{8D967C51-B19F-4311-86CC-7A0F40CA9E2C}"/>
    <dgm:cxn modelId="{4D030ECD-510E-495D-A841-B2A26A3B8692}" srcId="{F35ECBED-34AC-4A69-9CC3-ABD15A21FAD7}" destId="{63A3D6FE-5964-455C-BD5F-78BF6920A62F}" srcOrd="1" destOrd="0" parTransId="{A3AD3366-87BE-441D-9F7F-5CE6938D23CB}" sibTransId="{765EEFDB-919F-4385-9506-8E216514CAF1}"/>
    <dgm:cxn modelId="{F426D8CF-E4B5-4311-9419-9117BB1B5E00}" srcId="{F35ECBED-34AC-4A69-9CC3-ABD15A21FAD7}" destId="{05C379BF-2BCC-4EE8-BF5D-D1C2268630DF}" srcOrd="2" destOrd="0" parTransId="{07E75DFD-8009-4299-B65B-AF388D8F1C64}" sibTransId="{A12E0AFD-7420-438F-AD2C-E0C8BEC96907}"/>
    <dgm:cxn modelId="{868DB8DF-B2C6-4038-BF42-F3B63D7C7A7D}" type="presOf" srcId="{63A3D6FE-5964-455C-BD5F-78BF6920A62F}" destId="{99DA42F1-35A0-4A4A-BF14-CD3B3D88374D}" srcOrd="0" destOrd="0" presId="urn:microsoft.com/office/officeart/2005/8/layout/hProcess9"/>
    <dgm:cxn modelId="{84A5CD86-AA6D-4686-8677-8E6D99EF75DC}" type="presParOf" srcId="{6B90A321-D2AD-4FD2-B0F9-210A858EB807}" destId="{5A17661B-7BB6-4EEC-BE3A-AD48A4B4F137}" srcOrd="0" destOrd="0" presId="urn:microsoft.com/office/officeart/2005/8/layout/hProcess9"/>
    <dgm:cxn modelId="{7F248E67-F1C5-410E-A85E-0527B93733F1}" type="presParOf" srcId="{6B90A321-D2AD-4FD2-B0F9-210A858EB807}" destId="{4AD6F213-9591-40ED-A77D-929547C2D484}" srcOrd="1" destOrd="0" presId="urn:microsoft.com/office/officeart/2005/8/layout/hProcess9"/>
    <dgm:cxn modelId="{85AE32CC-68DB-4075-B924-520155EECE33}" type="presParOf" srcId="{4AD6F213-9591-40ED-A77D-929547C2D484}" destId="{F519343D-1A9B-44C6-9798-9E50BAC199B5}" srcOrd="0" destOrd="0" presId="urn:microsoft.com/office/officeart/2005/8/layout/hProcess9"/>
    <dgm:cxn modelId="{F05044A7-EF95-431C-9150-A7171B80C108}" type="presParOf" srcId="{4AD6F213-9591-40ED-A77D-929547C2D484}" destId="{87846AAE-8353-4196-8CCE-E40427D2F680}" srcOrd="1" destOrd="0" presId="urn:microsoft.com/office/officeart/2005/8/layout/hProcess9"/>
    <dgm:cxn modelId="{55CDB5D1-3371-49DB-897E-7FA478240EF0}" type="presParOf" srcId="{4AD6F213-9591-40ED-A77D-929547C2D484}" destId="{99DA42F1-35A0-4A4A-BF14-CD3B3D88374D}" srcOrd="2" destOrd="0" presId="urn:microsoft.com/office/officeart/2005/8/layout/hProcess9"/>
    <dgm:cxn modelId="{FEF73C54-CD73-494D-942E-3DB797544DE6}" type="presParOf" srcId="{4AD6F213-9591-40ED-A77D-929547C2D484}" destId="{63EDA5BF-8EFE-4359-81D4-685F187396E8}" srcOrd="3" destOrd="0" presId="urn:microsoft.com/office/officeart/2005/8/layout/hProcess9"/>
    <dgm:cxn modelId="{4878D0CC-285B-48B2-998F-0400E5D52FE6}" type="presParOf" srcId="{4AD6F213-9591-40ED-A77D-929547C2D484}" destId="{15496359-C1D5-4EBD-AFF3-E6316C89F110}" srcOrd="4" destOrd="0" presId="urn:microsoft.com/office/officeart/2005/8/layout/hProcess9"/>
    <dgm:cxn modelId="{09CF4F36-7EBB-4A06-915E-CE8EE1A98780}" type="presParOf" srcId="{4AD6F213-9591-40ED-A77D-929547C2D484}" destId="{11A52D48-BFB0-40DB-823C-1F5753C9E242}" srcOrd="5" destOrd="0" presId="urn:microsoft.com/office/officeart/2005/8/layout/hProcess9"/>
    <dgm:cxn modelId="{DCB8F8E0-88AD-4258-BA7D-805623E47785}" type="presParOf" srcId="{4AD6F213-9591-40ED-A77D-929547C2D484}" destId="{D5F5E5BF-142D-4094-A723-70FB0E6EDBF8}" srcOrd="6" destOrd="0" presId="urn:microsoft.com/office/officeart/2005/8/layout/hProcess9"/>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0B8FF63D-F7ED-4A37-A10C-8EE5C9566936}" type="doc">
      <dgm:prSet loTypeId="urn:microsoft.com/office/officeart/2005/8/layout/matrix3" loCatId="matrix" qsTypeId="urn:microsoft.com/office/officeart/2005/8/quickstyle/3d2" qsCatId="3D" csTypeId="urn:microsoft.com/office/officeart/2005/8/colors/accent1_2" csCatId="accent1"/>
      <dgm:spPr/>
      <dgm:t>
        <a:bodyPr/>
        <a:lstStyle/>
        <a:p>
          <a:endParaRPr lang="en-IN"/>
        </a:p>
      </dgm:t>
    </dgm:pt>
    <dgm:pt modelId="{6FD60234-1A79-4067-AB48-929D4B4EC47C}">
      <dgm:prSet/>
      <dgm:spPr/>
      <dgm:t>
        <a:bodyPr/>
        <a:lstStyle/>
        <a:p>
          <a:r>
            <a:rPr lang="en-US" b="1"/>
            <a:t>Process Summary:</a:t>
          </a:r>
          <a:endParaRPr lang="en-IN"/>
        </a:p>
      </dgm:t>
    </dgm:pt>
    <dgm:pt modelId="{87A2E0A1-572A-4501-B4C2-1C5CAF8FFAFB}" type="parTrans" cxnId="{99BB30E4-4856-45C1-83F4-BF3E86500A56}">
      <dgm:prSet/>
      <dgm:spPr/>
      <dgm:t>
        <a:bodyPr/>
        <a:lstStyle/>
        <a:p>
          <a:endParaRPr lang="en-IN"/>
        </a:p>
      </dgm:t>
    </dgm:pt>
    <dgm:pt modelId="{E4ECA5F3-B948-4DFD-8E56-7D5B9395692F}" type="sibTrans" cxnId="{99BB30E4-4856-45C1-83F4-BF3E86500A56}">
      <dgm:prSet/>
      <dgm:spPr/>
      <dgm:t>
        <a:bodyPr/>
        <a:lstStyle/>
        <a:p>
          <a:endParaRPr lang="en-IN"/>
        </a:p>
      </dgm:t>
    </dgm:pt>
    <dgm:pt modelId="{CE3F3D78-48D8-4E2A-BFF2-4CF721F66EEF}">
      <dgm:prSet/>
      <dgm:spPr/>
      <dgm:t>
        <a:bodyPr/>
        <a:lstStyle/>
        <a:p>
          <a:r>
            <a:rPr lang="en-US"/>
            <a:t>Selected optimal number of clusters using </a:t>
          </a:r>
          <a:r>
            <a:rPr lang="en-US" b="1"/>
            <a:t>Elbow Method</a:t>
          </a:r>
          <a:r>
            <a:rPr lang="en-US"/>
            <a:t>.</a:t>
          </a:r>
          <a:endParaRPr lang="en-IN"/>
        </a:p>
      </dgm:t>
    </dgm:pt>
    <dgm:pt modelId="{273E5F58-4B33-4E0E-9FA8-EA18BC5F63B8}" type="parTrans" cxnId="{7DFB4EE7-057E-4E4C-A4D0-0B3EC1BBB27F}">
      <dgm:prSet/>
      <dgm:spPr/>
      <dgm:t>
        <a:bodyPr/>
        <a:lstStyle/>
        <a:p>
          <a:endParaRPr lang="en-IN"/>
        </a:p>
      </dgm:t>
    </dgm:pt>
    <dgm:pt modelId="{0D239CB4-A663-4B91-9339-B701376FA73B}" type="sibTrans" cxnId="{7DFB4EE7-057E-4E4C-A4D0-0B3EC1BBB27F}">
      <dgm:prSet/>
      <dgm:spPr/>
      <dgm:t>
        <a:bodyPr/>
        <a:lstStyle/>
        <a:p>
          <a:endParaRPr lang="en-IN"/>
        </a:p>
      </dgm:t>
    </dgm:pt>
    <dgm:pt modelId="{0AF9B0D3-B937-4F1B-A911-4229FDF36212}">
      <dgm:prSet/>
      <dgm:spPr/>
      <dgm:t>
        <a:bodyPr/>
        <a:lstStyle/>
        <a:p>
          <a:r>
            <a:rPr lang="en-US"/>
            <a:t>Evaluated clustering performance using </a:t>
          </a:r>
          <a:r>
            <a:rPr lang="en-US" b="1"/>
            <a:t>Silhouette Score</a:t>
          </a:r>
          <a:r>
            <a:rPr lang="en-US"/>
            <a:t>.</a:t>
          </a:r>
          <a:endParaRPr lang="en-IN"/>
        </a:p>
      </dgm:t>
    </dgm:pt>
    <dgm:pt modelId="{A8A2AED0-2E55-4621-B430-C7596AC1D9EA}" type="parTrans" cxnId="{8ED3EA4F-2235-4BDE-A1B2-872609D88FAD}">
      <dgm:prSet/>
      <dgm:spPr/>
      <dgm:t>
        <a:bodyPr/>
        <a:lstStyle/>
        <a:p>
          <a:endParaRPr lang="en-IN"/>
        </a:p>
      </dgm:t>
    </dgm:pt>
    <dgm:pt modelId="{9C9F3C19-D47A-4E1F-8B21-4E0D30B95943}" type="sibTrans" cxnId="{8ED3EA4F-2235-4BDE-A1B2-872609D88FAD}">
      <dgm:prSet/>
      <dgm:spPr/>
      <dgm:t>
        <a:bodyPr/>
        <a:lstStyle/>
        <a:p>
          <a:endParaRPr lang="en-IN"/>
        </a:p>
      </dgm:t>
    </dgm:pt>
    <dgm:pt modelId="{F542CB86-9766-42CA-B1F7-981B0AB2E956}">
      <dgm:prSet/>
      <dgm:spPr/>
      <dgm:t>
        <a:bodyPr/>
        <a:lstStyle/>
        <a:p>
          <a:r>
            <a:rPr lang="en-US"/>
            <a:t>Visualized clusters with </a:t>
          </a:r>
          <a:r>
            <a:rPr lang="en-US" b="1"/>
            <a:t>PCA scatter plots</a:t>
          </a:r>
          <a:r>
            <a:rPr lang="en-US"/>
            <a:t> for clear interpretation.</a:t>
          </a:r>
          <a:endParaRPr lang="en-IN"/>
        </a:p>
      </dgm:t>
    </dgm:pt>
    <dgm:pt modelId="{1B187C2C-005E-4ABB-9851-F81F9C3906AD}" type="parTrans" cxnId="{AEC25286-7019-4C44-B5BF-57D762F61388}">
      <dgm:prSet/>
      <dgm:spPr/>
      <dgm:t>
        <a:bodyPr/>
        <a:lstStyle/>
        <a:p>
          <a:endParaRPr lang="en-IN"/>
        </a:p>
      </dgm:t>
    </dgm:pt>
    <dgm:pt modelId="{6F20A549-3A48-4D8A-8BDF-C5BE413593ED}" type="sibTrans" cxnId="{AEC25286-7019-4C44-B5BF-57D762F61388}">
      <dgm:prSet/>
      <dgm:spPr/>
      <dgm:t>
        <a:bodyPr/>
        <a:lstStyle/>
        <a:p>
          <a:endParaRPr lang="en-IN"/>
        </a:p>
      </dgm:t>
    </dgm:pt>
    <dgm:pt modelId="{8F3F18CA-80A6-4D84-B4EA-9B6D58E4DECB}" type="pres">
      <dgm:prSet presAssocID="{0B8FF63D-F7ED-4A37-A10C-8EE5C9566936}" presName="matrix" presStyleCnt="0">
        <dgm:presLayoutVars>
          <dgm:chMax val="1"/>
          <dgm:dir/>
          <dgm:resizeHandles val="exact"/>
        </dgm:presLayoutVars>
      </dgm:prSet>
      <dgm:spPr/>
    </dgm:pt>
    <dgm:pt modelId="{A7E686E5-D037-4E7C-B386-57D61262D956}" type="pres">
      <dgm:prSet presAssocID="{0B8FF63D-F7ED-4A37-A10C-8EE5C9566936}" presName="diamond" presStyleLbl="bgShp" presStyleIdx="0" presStyleCnt="1"/>
      <dgm:spPr/>
    </dgm:pt>
    <dgm:pt modelId="{9D9BC496-DD56-4DD8-A1F6-055F625DD22C}" type="pres">
      <dgm:prSet presAssocID="{0B8FF63D-F7ED-4A37-A10C-8EE5C9566936}" presName="quad1" presStyleLbl="node1" presStyleIdx="0" presStyleCnt="4">
        <dgm:presLayoutVars>
          <dgm:chMax val="0"/>
          <dgm:chPref val="0"/>
          <dgm:bulletEnabled val="1"/>
        </dgm:presLayoutVars>
      </dgm:prSet>
      <dgm:spPr/>
    </dgm:pt>
    <dgm:pt modelId="{C29E5187-ED19-480E-B007-7A78C8DF8278}" type="pres">
      <dgm:prSet presAssocID="{0B8FF63D-F7ED-4A37-A10C-8EE5C9566936}" presName="quad2" presStyleLbl="node1" presStyleIdx="1" presStyleCnt="4">
        <dgm:presLayoutVars>
          <dgm:chMax val="0"/>
          <dgm:chPref val="0"/>
          <dgm:bulletEnabled val="1"/>
        </dgm:presLayoutVars>
      </dgm:prSet>
      <dgm:spPr/>
    </dgm:pt>
    <dgm:pt modelId="{DFD34199-00A1-4C0A-A197-7207FB76FDC3}" type="pres">
      <dgm:prSet presAssocID="{0B8FF63D-F7ED-4A37-A10C-8EE5C9566936}" presName="quad3" presStyleLbl="node1" presStyleIdx="2" presStyleCnt="4">
        <dgm:presLayoutVars>
          <dgm:chMax val="0"/>
          <dgm:chPref val="0"/>
          <dgm:bulletEnabled val="1"/>
        </dgm:presLayoutVars>
      </dgm:prSet>
      <dgm:spPr/>
    </dgm:pt>
    <dgm:pt modelId="{0E0BBE36-1739-4A01-AA84-EE39DDBC5E21}" type="pres">
      <dgm:prSet presAssocID="{0B8FF63D-F7ED-4A37-A10C-8EE5C9566936}" presName="quad4" presStyleLbl="node1" presStyleIdx="3" presStyleCnt="4">
        <dgm:presLayoutVars>
          <dgm:chMax val="0"/>
          <dgm:chPref val="0"/>
          <dgm:bulletEnabled val="1"/>
        </dgm:presLayoutVars>
      </dgm:prSet>
      <dgm:spPr/>
    </dgm:pt>
  </dgm:ptLst>
  <dgm:cxnLst>
    <dgm:cxn modelId="{D220BB39-87F3-4431-8C0D-7863C745A501}" type="presOf" srcId="{0B8FF63D-F7ED-4A37-A10C-8EE5C9566936}" destId="{8F3F18CA-80A6-4D84-B4EA-9B6D58E4DECB}" srcOrd="0" destOrd="0" presId="urn:microsoft.com/office/officeart/2005/8/layout/matrix3"/>
    <dgm:cxn modelId="{8ED3EA4F-2235-4BDE-A1B2-872609D88FAD}" srcId="{0B8FF63D-F7ED-4A37-A10C-8EE5C9566936}" destId="{0AF9B0D3-B937-4F1B-A911-4229FDF36212}" srcOrd="2" destOrd="0" parTransId="{A8A2AED0-2E55-4621-B430-C7596AC1D9EA}" sibTransId="{9C9F3C19-D47A-4E1F-8B21-4E0D30B95943}"/>
    <dgm:cxn modelId="{AEC25286-7019-4C44-B5BF-57D762F61388}" srcId="{0B8FF63D-F7ED-4A37-A10C-8EE5C9566936}" destId="{F542CB86-9766-42CA-B1F7-981B0AB2E956}" srcOrd="3" destOrd="0" parTransId="{1B187C2C-005E-4ABB-9851-F81F9C3906AD}" sibTransId="{6F20A549-3A48-4D8A-8BDF-C5BE413593ED}"/>
    <dgm:cxn modelId="{712F3987-9D3F-4C8C-A683-B5F8D3447049}" type="presOf" srcId="{0AF9B0D3-B937-4F1B-A911-4229FDF36212}" destId="{DFD34199-00A1-4C0A-A197-7207FB76FDC3}" srcOrd="0" destOrd="0" presId="urn:microsoft.com/office/officeart/2005/8/layout/matrix3"/>
    <dgm:cxn modelId="{3998B48A-1E27-411A-94F6-772D665DB896}" type="presOf" srcId="{F542CB86-9766-42CA-B1F7-981B0AB2E956}" destId="{0E0BBE36-1739-4A01-AA84-EE39DDBC5E21}" srcOrd="0" destOrd="0" presId="urn:microsoft.com/office/officeart/2005/8/layout/matrix3"/>
    <dgm:cxn modelId="{9923089F-5D75-4155-94CB-E02B423EB0A0}" type="presOf" srcId="{CE3F3D78-48D8-4E2A-BFF2-4CF721F66EEF}" destId="{C29E5187-ED19-480E-B007-7A78C8DF8278}" srcOrd="0" destOrd="0" presId="urn:microsoft.com/office/officeart/2005/8/layout/matrix3"/>
    <dgm:cxn modelId="{0B9E16E3-64BB-41E6-831F-A378238E93C2}" type="presOf" srcId="{6FD60234-1A79-4067-AB48-929D4B4EC47C}" destId="{9D9BC496-DD56-4DD8-A1F6-055F625DD22C}" srcOrd="0" destOrd="0" presId="urn:microsoft.com/office/officeart/2005/8/layout/matrix3"/>
    <dgm:cxn modelId="{99BB30E4-4856-45C1-83F4-BF3E86500A56}" srcId="{0B8FF63D-F7ED-4A37-A10C-8EE5C9566936}" destId="{6FD60234-1A79-4067-AB48-929D4B4EC47C}" srcOrd="0" destOrd="0" parTransId="{87A2E0A1-572A-4501-B4C2-1C5CAF8FFAFB}" sibTransId="{E4ECA5F3-B948-4DFD-8E56-7D5B9395692F}"/>
    <dgm:cxn modelId="{7DFB4EE7-057E-4E4C-A4D0-0B3EC1BBB27F}" srcId="{0B8FF63D-F7ED-4A37-A10C-8EE5C9566936}" destId="{CE3F3D78-48D8-4E2A-BFF2-4CF721F66EEF}" srcOrd="1" destOrd="0" parTransId="{273E5F58-4B33-4E0E-9FA8-EA18BC5F63B8}" sibTransId="{0D239CB4-A663-4B91-9339-B701376FA73B}"/>
    <dgm:cxn modelId="{C5A0612B-8347-4A2F-9DB1-320B99D20926}" type="presParOf" srcId="{8F3F18CA-80A6-4D84-B4EA-9B6D58E4DECB}" destId="{A7E686E5-D037-4E7C-B386-57D61262D956}" srcOrd="0" destOrd="0" presId="urn:microsoft.com/office/officeart/2005/8/layout/matrix3"/>
    <dgm:cxn modelId="{67026758-967C-4932-B90B-295923144073}" type="presParOf" srcId="{8F3F18CA-80A6-4D84-B4EA-9B6D58E4DECB}" destId="{9D9BC496-DD56-4DD8-A1F6-055F625DD22C}" srcOrd="1" destOrd="0" presId="urn:microsoft.com/office/officeart/2005/8/layout/matrix3"/>
    <dgm:cxn modelId="{540452E1-8628-4C07-A3E3-31D4B655EEB4}" type="presParOf" srcId="{8F3F18CA-80A6-4D84-B4EA-9B6D58E4DECB}" destId="{C29E5187-ED19-480E-B007-7A78C8DF8278}" srcOrd="2" destOrd="0" presId="urn:microsoft.com/office/officeart/2005/8/layout/matrix3"/>
    <dgm:cxn modelId="{55101F47-0974-4396-9BC7-08180ACB0D7E}" type="presParOf" srcId="{8F3F18CA-80A6-4D84-B4EA-9B6D58E4DECB}" destId="{DFD34199-00A1-4C0A-A197-7207FB76FDC3}" srcOrd="3" destOrd="0" presId="urn:microsoft.com/office/officeart/2005/8/layout/matrix3"/>
    <dgm:cxn modelId="{E39029B3-6306-4546-8CBB-D45BB3DBB1D3}" type="presParOf" srcId="{8F3F18CA-80A6-4D84-B4EA-9B6D58E4DECB}" destId="{0E0BBE36-1739-4A01-AA84-EE39DDBC5E21}" srcOrd="4" destOrd="0" presId="urn:microsoft.com/office/officeart/2005/8/layout/matrix3"/>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BFD466B5-CFFF-44EA-ACC3-537434A999C0}" type="doc">
      <dgm:prSet loTypeId="urn:microsoft.com/office/officeart/2005/8/layout/vList5" loCatId="list" qsTypeId="urn:microsoft.com/office/officeart/2005/8/quickstyle/3d3" qsCatId="3D" csTypeId="urn:microsoft.com/office/officeart/2005/8/colors/accent1_2" csCatId="accent1" phldr="1"/>
      <dgm:spPr/>
      <dgm:t>
        <a:bodyPr/>
        <a:lstStyle/>
        <a:p>
          <a:endParaRPr lang="en-IN"/>
        </a:p>
      </dgm:t>
    </dgm:pt>
    <dgm:pt modelId="{BBCDAD5D-C53A-4BAD-AF73-43E1B20A7468}">
      <dgm:prSet/>
      <dgm:spPr/>
      <dgm:t>
        <a:bodyPr/>
        <a:lstStyle/>
        <a:p>
          <a:r>
            <a:rPr lang="en-US" b="1" dirty="0"/>
            <a:t>Result:</a:t>
          </a:r>
          <a:br>
            <a:rPr lang="en-US" dirty="0"/>
          </a:br>
          <a:r>
            <a:rPr lang="en-US" dirty="0"/>
            <a:t>Identified </a:t>
          </a:r>
          <a:r>
            <a:rPr lang="en-US" b="1" dirty="0"/>
            <a:t>4 distinct customer clusters</a:t>
          </a:r>
          <a:r>
            <a:rPr lang="en-US" dirty="0"/>
            <a:t> showing clear differences in spending, payments, and credit behavior.</a:t>
          </a:r>
          <a:endParaRPr lang="en-IN" dirty="0"/>
        </a:p>
      </dgm:t>
    </dgm:pt>
    <dgm:pt modelId="{105ED701-C0D1-4C52-B862-BA8D36227454}" type="parTrans" cxnId="{E92BA36D-15F3-4B07-A074-EA9EE1B9475A}">
      <dgm:prSet/>
      <dgm:spPr/>
      <dgm:t>
        <a:bodyPr/>
        <a:lstStyle/>
        <a:p>
          <a:endParaRPr lang="en-IN"/>
        </a:p>
      </dgm:t>
    </dgm:pt>
    <dgm:pt modelId="{B0B67963-9C34-4613-B54E-5335EFE39C8F}" type="sibTrans" cxnId="{E92BA36D-15F3-4B07-A074-EA9EE1B9475A}">
      <dgm:prSet/>
      <dgm:spPr/>
      <dgm:t>
        <a:bodyPr/>
        <a:lstStyle/>
        <a:p>
          <a:endParaRPr lang="en-IN"/>
        </a:p>
      </dgm:t>
    </dgm:pt>
    <dgm:pt modelId="{C72EAD4E-98F3-42B5-B2D5-7079891FEB6D}" type="pres">
      <dgm:prSet presAssocID="{BFD466B5-CFFF-44EA-ACC3-537434A999C0}" presName="Name0" presStyleCnt="0">
        <dgm:presLayoutVars>
          <dgm:dir/>
          <dgm:animLvl val="lvl"/>
          <dgm:resizeHandles val="exact"/>
        </dgm:presLayoutVars>
      </dgm:prSet>
      <dgm:spPr/>
    </dgm:pt>
    <dgm:pt modelId="{B151D814-AC94-43BD-B790-15E11190E30E}" type="pres">
      <dgm:prSet presAssocID="{BBCDAD5D-C53A-4BAD-AF73-43E1B20A7468}" presName="linNode" presStyleCnt="0"/>
      <dgm:spPr/>
    </dgm:pt>
    <dgm:pt modelId="{BD63A276-8625-4543-AFCA-383E816D0C9E}" type="pres">
      <dgm:prSet presAssocID="{BBCDAD5D-C53A-4BAD-AF73-43E1B20A7468}" presName="parentText" presStyleLbl="node1" presStyleIdx="0" presStyleCnt="1" custScaleX="277778" custLinFactNeighborX="60265" custLinFactNeighborY="-16810">
        <dgm:presLayoutVars>
          <dgm:chMax val="1"/>
          <dgm:bulletEnabled val="1"/>
        </dgm:presLayoutVars>
      </dgm:prSet>
      <dgm:spPr/>
    </dgm:pt>
  </dgm:ptLst>
  <dgm:cxnLst>
    <dgm:cxn modelId="{EDDC1A28-9FB0-4853-9AB1-F2416A6C74D7}" type="presOf" srcId="{BBCDAD5D-C53A-4BAD-AF73-43E1B20A7468}" destId="{BD63A276-8625-4543-AFCA-383E816D0C9E}" srcOrd="0" destOrd="0" presId="urn:microsoft.com/office/officeart/2005/8/layout/vList5"/>
    <dgm:cxn modelId="{E92BA36D-15F3-4B07-A074-EA9EE1B9475A}" srcId="{BFD466B5-CFFF-44EA-ACC3-537434A999C0}" destId="{BBCDAD5D-C53A-4BAD-AF73-43E1B20A7468}" srcOrd="0" destOrd="0" parTransId="{105ED701-C0D1-4C52-B862-BA8D36227454}" sibTransId="{B0B67963-9C34-4613-B54E-5335EFE39C8F}"/>
    <dgm:cxn modelId="{EDDD6FB7-CA87-4265-9E93-7AD32F10A705}" type="presOf" srcId="{BFD466B5-CFFF-44EA-ACC3-537434A999C0}" destId="{C72EAD4E-98F3-42B5-B2D5-7079891FEB6D}" srcOrd="0" destOrd="0" presId="urn:microsoft.com/office/officeart/2005/8/layout/vList5"/>
    <dgm:cxn modelId="{39F7B15A-6C9C-4B82-978D-BF9945312B1C}" type="presParOf" srcId="{C72EAD4E-98F3-42B5-B2D5-7079891FEB6D}" destId="{B151D814-AC94-43BD-B790-15E11190E30E}" srcOrd="0" destOrd="0" presId="urn:microsoft.com/office/officeart/2005/8/layout/vList5"/>
    <dgm:cxn modelId="{08AF930C-A170-4C84-86B8-E6245BDD48A0}" type="presParOf" srcId="{B151D814-AC94-43BD-B790-15E11190E30E}" destId="{BD63A276-8625-4543-AFCA-383E816D0C9E}" srcOrd="0" destOrd="0" presId="urn:microsoft.com/office/officeart/2005/8/layout/vList5"/>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52B8804-2554-4970-B6F8-1E20FA2B5D18}" type="doc">
      <dgm:prSet loTypeId="urn:microsoft.com/office/officeart/2005/8/layout/vList5" loCatId="list" qsTypeId="urn:microsoft.com/office/officeart/2005/8/quickstyle/simple3" qsCatId="simple" csTypeId="urn:microsoft.com/office/officeart/2005/8/colors/accent1_2" csCatId="accent1"/>
      <dgm:spPr/>
      <dgm:t>
        <a:bodyPr/>
        <a:lstStyle/>
        <a:p>
          <a:endParaRPr lang="en-IN"/>
        </a:p>
      </dgm:t>
    </dgm:pt>
    <dgm:pt modelId="{AEE258D0-AFE6-4FDB-B904-C6B9D658E942}">
      <dgm:prSet custT="1"/>
      <dgm:spPr/>
      <dgm:t>
        <a:bodyPr/>
        <a:lstStyle/>
        <a:p>
          <a:r>
            <a:rPr lang="en-US" sz="1800" b="0" dirty="0">
              <a:latin typeface="+mj-lt"/>
            </a:rPr>
            <a:t>Key Observations from EDA</a:t>
          </a:r>
          <a:r>
            <a:rPr lang="en-US" sz="1200" b="1" dirty="0"/>
            <a:t>:</a:t>
          </a:r>
          <a:endParaRPr lang="en-IN" sz="1200" dirty="0"/>
        </a:p>
      </dgm:t>
    </dgm:pt>
    <dgm:pt modelId="{18BC262E-DC06-4421-9E29-FE88977B2374}" type="parTrans" cxnId="{68BD59F2-3685-4F35-B19A-E4C588C093BB}">
      <dgm:prSet/>
      <dgm:spPr/>
      <dgm:t>
        <a:bodyPr/>
        <a:lstStyle/>
        <a:p>
          <a:endParaRPr lang="en-IN"/>
        </a:p>
      </dgm:t>
    </dgm:pt>
    <dgm:pt modelId="{C2B3ACA1-E1B9-479D-9639-87713C12F6CD}" type="sibTrans" cxnId="{68BD59F2-3685-4F35-B19A-E4C588C093BB}">
      <dgm:prSet/>
      <dgm:spPr/>
      <dgm:t>
        <a:bodyPr/>
        <a:lstStyle/>
        <a:p>
          <a:endParaRPr lang="en-IN"/>
        </a:p>
      </dgm:t>
    </dgm:pt>
    <dgm:pt modelId="{09E3072E-B3F3-444C-9678-C17A9717F096}">
      <dgm:prSet custT="1"/>
      <dgm:spPr/>
      <dgm:t>
        <a:bodyPr/>
        <a:lstStyle/>
        <a:p>
          <a:r>
            <a:rPr lang="en-US" sz="1400" dirty="0"/>
            <a:t>Missing values were handled and cleaned.</a:t>
          </a:r>
          <a:endParaRPr lang="en-IN" sz="1400" dirty="0"/>
        </a:p>
      </dgm:t>
    </dgm:pt>
    <dgm:pt modelId="{CED776DD-B9AE-44DD-8726-F4314380376F}" type="parTrans" cxnId="{FFBBD6F7-8486-40EB-8427-65F1F9BC121E}">
      <dgm:prSet/>
      <dgm:spPr/>
      <dgm:t>
        <a:bodyPr/>
        <a:lstStyle/>
        <a:p>
          <a:endParaRPr lang="en-IN"/>
        </a:p>
      </dgm:t>
    </dgm:pt>
    <dgm:pt modelId="{69A5CAA8-0F4E-435A-AE5D-7D3E63D2B4DA}" type="sibTrans" cxnId="{FFBBD6F7-8486-40EB-8427-65F1F9BC121E}">
      <dgm:prSet/>
      <dgm:spPr/>
      <dgm:t>
        <a:bodyPr/>
        <a:lstStyle/>
        <a:p>
          <a:endParaRPr lang="en-IN"/>
        </a:p>
      </dgm:t>
    </dgm:pt>
    <dgm:pt modelId="{58BE73CF-D7D5-4DF3-9E9A-A3250581AEF6}">
      <dgm:prSet custT="1"/>
      <dgm:spPr/>
      <dgm:t>
        <a:bodyPr/>
        <a:lstStyle/>
        <a:p>
          <a:r>
            <a:rPr lang="en-US" sz="1400" dirty="0"/>
            <a:t>Data scaling was applied using </a:t>
          </a:r>
          <a:r>
            <a:rPr lang="en-US" sz="1400" b="1" dirty="0"/>
            <a:t>StandardScaler</a:t>
          </a:r>
          <a:r>
            <a:rPr lang="en-US" sz="1400" dirty="0"/>
            <a:t> for uniformity.</a:t>
          </a:r>
          <a:endParaRPr lang="en-IN" sz="1400" dirty="0"/>
        </a:p>
      </dgm:t>
    </dgm:pt>
    <dgm:pt modelId="{C329DAB2-38CF-4936-9B94-D9CF081FE845}" type="parTrans" cxnId="{8415CF8F-7B2A-43B9-815D-82F29693980E}">
      <dgm:prSet/>
      <dgm:spPr/>
      <dgm:t>
        <a:bodyPr/>
        <a:lstStyle/>
        <a:p>
          <a:endParaRPr lang="en-IN"/>
        </a:p>
      </dgm:t>
    </dgm:pt>
    <dgm:pt modelId="{6FE2BDC9-4A89-4F14-AEEE-33A1E8C7C9AD}" type="sibTrans" cxnId="{8415CF8F-7B2A-43B9-815D-82F29693980E}">
      <dgm:prSet/>
      <dgm:spPr/>
      <dgm:t>
        <a:bodyPr/>
        <a:lstStyle/>
        <a:p>
          <a:endParaRPr lang="en-IN"/>
        </a:p>
      </dgm:t>
    </dgm:pt>
    <dgm:pt modelId="{04D41115-4C70-4E2E-867E-17812AC0C34E}">
      <dgm:prSet custT="1"/>
      <dgm:spPr/>
      <dgm:t>
        <a:bodyPr/>
        <a:lstStyle/>
        <a:p>
          <a:r>
            <a:rPr lang="en-US" sz="1200" b="1" dirty="0"/>
            <a:t>Balance</a:t>
          </a:r>
          <a:r>
            <a:rPr lang="en-US" sz="1200" dirty="0"/>
            <a:t>, </a:t>
          </a:r>
          <a:r>
            <a:rPr lang="en-US" sz="1200" b="1" dirty="0"/>
            <a:t>Purchases</a:t>
          </a:r>
          <a:r>
            <a:rPr lang="en-US" sz="1200" dirty="0"/>
            <a:t>, and </a:t>
          </a:r>
          <a:r>
            <a:rPr lang="en-US" sz="1200" b="1" dirty="0"/>
            <a:t>Payments</a:t>
          </a:r>
          <a:r>
            <a:rPr lang="en-US" sz="1200" dirty="0"/>
            <a:t> showed </a:t>
          </a:r>
          <a:r>
            <a:rPr lang="en-US" sz="1200" b="1" dirty="0"/>
            <a:t>right-skewed distributions</a:t>
          </a:r>
          <a:r>
            <a:rPr lang="en-US" sz="1200" dirty="0"/>
            <a:t> (most customers have low values, few very high).</a:t>
          </a:r>
          <a:endParaRPr lang="en-IN" sz="1200" dirty="0"/>
        </a:p>
      </dgm:t>
    </dgm:pt>
    <dgm:pt modelId="{794F9306-4C39-485F-8C5A-9659FD8BB3EC}" type="parTrans" cxnId="{EAA37610-C3BD-402E-B298-912CC5B769F3}">
      <dgm:prSet/>
      <dgm:spPr/>
      <dgm:t>
        <a:bodyPr/>
        <a:lstStyle/>
        <a:p>
          <a:endParaRPr lang="en-IN"/>
        </a:p>
      </dgm:t>
    </dgm:pt>
    <dgm:pt modelId="{447829A9-ED03-434F-A8E9-FB40D1C04291}" type="sibTrans" cxnId="{EAA37610-C3BD-402E-B298-912CC5B769F3}">
      <dgm:prSet/>
      <dgm:spPr/>
      <dgm:t>
        <a:bodyPr/>
        <a:lstStyle/>
        <a:p>
          <a:endParaRPr lang="en-IN"/>
        </a:p>
      </dgm:t>
    </dgm:pt>
    <dgm:pt modelId="{4C098345-C50F-4D12-AC79-989EBFE596A3}" type="pres">
      <dgm:prSet presAssocID="{D52B8804-2554-4970-B6F8-1E20FA2B5D18}" presName="Name0" presStyleCnt="0">
        <dgm:presLayoutVars>
          <dgm:dir/>
          <dgm:animLvl val="lvl"/>
          <dgm:resizeHandles val="exact"/>
        </dgm:presLayoutVars>
      </dgm:prSet>
      <dgm:spPr/>
    </dgm:pt>
    <dgm:pt modelId="{2B0B63C8-483E-4C54-AEA0-17BFB50807D0}" type="pres">
      <dgm:prSet presAssocID="{AEE258D0-AFE6-4FDB-B904-C6B9D658E942}" presName="linNode" presStyleCnt="0"/>
      <dgm:spPr/>
    </dgm:pt>
    <dgm:pt modelId="{61074219-51E0-485B-9ABB-3F66F4DFD891}" type="pres">
      <dgm:prSet presAssocID="{AEE258D0-AFE6-4FDB-B904-C6B9D658E942}" presName="parentText" presStyleLbl="node1" presStyleIdx="0" presStyleCnt="4">
        <dgm:presLayoutVars>
          <dgm:chMax val="1"/>
          <dgm:bulletEnabled val="1"/>
        </dgm:presLayoutVars>
      </dgm:prSet>
      <dgm:spPr/>
    </dgm:pt>
    <dgm:pt modelId="{F67B8662-8A99-4B09-ACD8-67A09CD3F350}" type="pres">
      <dgm:prSet presAssocID="{C2B3ACA1-E1B9-479D-9639-87713C12F6CD}" presName="sp" presStyleCnt="0"/>
      <dgm:spPr/>
    </dgm:pt>
    <dgm:pt modelId="{C66DB851-8D8E-4221-B513-BD9D46C935B2}" type="pres">
      <dgm:prSet presAssocID="{09E3072E-B3F3-444C-9678-C17A9717F096}" presName="linNode" presStyleCnt="0"/>
      <dgm:spPr/>
    </dgm:pt>
    <dgm:pt modelId="{06776C82-865E-4F51-A7FC-CFBE5FCC0297}" type="pres">
      <dgm:prSet presAssocID="{09E3072E-B3F3-444C-9678-C17A9717F096}" presName="parentText" presStyleLbl="node1" presStyleIdx="1" presStyleCnt="4">
        <dgm:presLayoutVars>
          <dgm:chMax val="1"/>
          <dgm:bulletEnabled val="1"/>
        </dgm:presLayoutVars>
      </dgm:prSet>
      <dgm:spPr/>
    </dgm:pt>
    <dgm:pt modelId="{628073C8-5742-4A13-B91D-C8CCA3C1953B}" type="pres">
      <dgm:prSet presAssocID="{69A5CAA8-0F4E-435A-AE5D-7D3E63D2B4DA}" presName="sp" presStyleCnt="0"/>
      <dgm:spPr/>
    </dgm:pt>
    <dgm:pt modelId="{9A461583-2706-43CF-85C0-B1593CDBBDF7}" type="pres">
      <dgm:prSet presAssocID="{58BE73CF-D7D5-4DF3-9E9A-A3250581AEF6}" presName="linNode" presStyleCnt="0"/>
      <dgm:spPr/>
    </dgm:pt>
    <dgm:pt modelId="{C61DF0BE-8C21-4311-A102-DE924A56FCF1}" type="pres">
      <dgm:prSet presAssocID="{58BE73CF-D7D5-4DF3-9E9A-A3250581AEF6}" presName="parentText" presStyleLbl="node1" presStyleIdx="2" presStyleCnt="4">
        <dgm:presLayoutVars>
          <dgm:chMax val="1"/>
          <dgm:bulletEnabled val="1"/>
        </dgm:presLayoutVars>
      </dgm:prSet>
      <dgm:spPr/>
    </dgm:pt>
    <dgm:pt modelId="{E60A1A5F-530B-4CA8-93FA-08097B589F16}" type="pres">
      <dgm:prSet presAssocID="{6FE2BDC9-4A89-4F14-AEEE-33A1E8C7C9AD}" presName="sp" presStyleCnt="0"/>
      <dgm:spPr/>
    </dgm:pt>
    <dgm:pt modelId="{48830AF9-97B8-40ED-9E9B-AB9D451099BA}" type="pres">
      <dgm:prSet presAssocID="{04D41115-4C70-4E2E-867E-17812AC0C34E}" presName="linNode" presStyleCnt="0"/>
      <dgm:spPr/>
    </dgm:pt>
    <dgm:pt modelId="{A4E453B9-4FF8-4ABC-86ED-A156C695D5B4}" type="pres">
      <dgm:prSet presAssocID="{04D41115-4C70-4E2E-867E-17812AC0C34E}" presName="parentText" presStyleLbl="node1" presStyleIdx="3" presStyleCnt="4">
        <dgm:presLayoutVars>
          <dgm:chMax val="1"/>
          <dgm:bulletEnabled val="1"/>
        </dgm:presLayoutVars>
      </dgm:prSet>
      <dgm:spPr/>
    </dgm:pt>
  </dgm:ptLst>
  <dgm:cxnLst>
    <dgm:cxn modelId="{EAA37610-C3BD-402E-B298-912CC5B769F3}" srcId="{D52B8804-2554-4970-B6F8-1E20FA2B5D18}" destId="{04D41115-4C70-4E2E-867E-17812AC0C34E}" srcOrd="3" destOrd="0" parTransId="{794F9306-4C39-485F-8C5A-9659FD8BB3EC}" sibTransId="{447829A9-ED03-434F-A8E9-FB40D1C04291}"/>
    <dgm:cxn modelId="{630C7250-EE81-491F-985E-FB5B22788F22}" type="presOf" srcId="{58BE73CF-D7D5-4DF3-9E9A-A3250581AEF6}" destId="{C61DF0BE-8C21-4311-A102-DE924A56FCF1}" srcOrd="0" destOrd="0" presId="urn:microsoft.com/office/officeart/2005/8/layout/vList5"/>
    <dgm:cxn modelId="{8415CF8F-7B2A-43B9-815D-82F29693980E}" srcId="{D52B8804-2554-4970-B6F8-1E20FA2B5D18}" destId="{58BE73CF-D7D5-4DF3-9E9A-A3250581AEF6}" srcOrd="2" destOrd="0" parTransId="{C329DAB2-38CF-4936-9B94-D9CF081FE845}" sibTransId="{6FE2BDC9-4A89-4F14-AEEE-33A1E8C7C9AD}"/>
    <dgm:cxn modelId="{429B53A6-5A35-4FEC-A7F0-6BBEF88F8C10}" type="presOf" srcId="{D52B8804-2554-4970-B6F8-1E20FA2B5D18}" destId="{4C098345-C50F-4D12-AC79-989EBFE596A3}" srcOrd="0" destOrd="0" presId="urn:microsoft.com/office/officeart/2005/8/layout/vList5"/>
    <dgm:cxn modelId="{ACBE2BB2-4E77-454A-B675-CEBDA7951B55}" type="presOf" srcId="{09E3072E-B3F3-444C-9678-C17A9717F096}" destId="{06776C82-865E-4F51-A7FC-CFBE5FCC0297}" srcOrd="0" destOrd="0" presId="urn:microsoft.com/office/officeart/2005/8/layout/vList5"/>
    <dgm:cxn modelId="{B63210C3-E7ED-4550-9C28-46C24EDAC4D2}" type="presOf" srcId="{AEE258D0-AFE6-4FDB-B904-C6B9D658E942}" destId="{61074219-51E0-485B-9ABB-3F66F4DFD891}" srcOrd="0" destOrd="0" presId="urn:microsoft.com/office/officeart/2005/8/layout/vList5"/>
    <dgm:cxn modelId="{A3CA6FF2-6342-48CF-B781-34A9F6B903BF}" type="presOf" srcId="{04D41115-4C70-4E2E-867E-17812AC0C34E}" destId="{A4E453B9-4FF8-4ABC-86ED-A156C695D5B4}" srcOrd="0" destOrd="0" presId="urn:microsoft.com/office/officeart/2005/8/layout/vList5"/>
    <dgm:cxn modelId="{68BD59F2-3685-4F35-B19A-E4C588C093BB}" srcId="{D52B8804-2554-4970-B6F8-1E20FA2B5D18}" destId="{AEE258D0-AFE6-4FDB-B904-C6B9D658E942}" srcOrd="0" destOrd="0" parTransId="{18BC262E-DC06-4421-9E29-FE88977B2374}" sibTransId="{C2B3ACA1-E1B9-479D-9639-87713C12F6CD}"/>
    <dgm:cxn modelId="{FFBBD6F7-8486-40EB-8427-65F1F9BC121E}" srcId="{D52B8804-2554-4970-B6F8-1E20FA2B5D18}" destId="{09E3072E-B3F3-444C-9678-C17A9717F096}" srcOrd="1" destOrd="0" parTransId="{CED776DD-B9AE-44DD-8726-F4314380376F}" sibTransId="{69A5CAA8-0F4E-435A-AE5D-7D3E63D2B4DA}"/>
    <dgm:cxn modelId="{60A44890-60BB-4956-AA96-A56C546EBC91}" type="presParOf" srcId="{4C098345-C50F-4D12-AC79-989EBFE596A3}" destId="{2B0B63C8-483E-4C54-AEA0-17BFB50807D0}" srcOrd="0" destOrd="0" presId="urn:microsoft.com/office/officeart/2005/8/layout/vList5"/>
    <dgm:cxn modelId="{736D659D-0E2B-48FB-B3B4-BACF075414DE}" type="presParOf" srcId="{2B0B63C8-483E-4C54-AEA0-17BFB50807D0}" destId="{61074219-51E0-485B-9ABB-3F66F4DFD891}" srcOrd="0" destOrd="0" presId="urn:microsoft.com/office/officeart/2005/8/layout/vList5"/>
    <dgm:cxn modelId="{CE08F90C-4562-47A0-9AF8-15E3A8956423}" type="presParOf" srcId="{4C098345-C50F-4D12-AC79-989EBFE596A3}" destId="{F67B8662-8A99-4B09-ACD8-67A09CD3F350}" srcOrd="1" destOrd="0" presId="urn:microsoft.com/office/officeart/2005/8/layout/vList5"/>
    <dgm:cxn modelId="{4743F581-C56E-4534-8AF6-1D0C2B0834AC}" type="presParOf" srcId="{4C098345-C50F-4D12-AC79-989EBFE596A3}" destId="{C66DB851-8D8E-4221-B513-BD9D46C935B2}" srcOrd="2" destOrd="0" presId="urn:microsoft.com/office/officeart/2005/8/layout/vList5"/>
    <dgm:cxn modelId="{12CC025F-150F-49D0-8E1F-1934E7EADA36}" type="presParOf" srcId="{C66DB851-8D8E-4221-B513-BD9D46C935B2}" destId="{06776C82-865E-4F51-A7FC-CFBE5FCC0297}" srcOrd="0" destOrd="0" presId="urn:microsoft.com/office/officeart/2005/8/layout/vList5"/>
    <dgm:cxn modelId="{90917B88-DD9A-41DB-A293-AA699C5F9420}" type="presParOf" srcId="{4C098345-C50F-4D12-AC79-989EBFE596A3}" destId="{628073C8-5742-4A13-B91D-C8CCA3C1953B}" srcOrd="3" destOrd="0" presId="urn:microsoft.com/office/officeart/2005/8/layout/vList5"/>
    <dgm:cxn modelId="{AD18C6F3-7A4A-4E1E-AB65-A1499F57D6B8}" type="presParOf" srcId="{4C098345-C50F-4D12-AC79-989EBFE596A3}" destId="{9A461583-2706-43CF-85C0-B1593CDBBDF7}" srcOrd="4" destOrd="0" presId="urn:microsoft.com/office/officeart/2005/8/layout/vList5"/>
    <dgm:cxn modelId="{C0B6F0F5-3DD9-45F8-8E6A-5C28AA3E7D56}" type="presParOf" srcId="{9A461583-2706-43CF-85C0-B1593CDBBDF7}" destId="{C61DF0BE-8C21-4311-A102-DE924A56FCF1}" srcOrd="0" destOrd="0" presId="urn:microsoft.com/office/officeart/2005/8/layout/vList5"/>
    <dgm:cxn modelId="{355A440B-7130-4236-A0E8-F6F15E2E66B8}" type="presParOf" srcId="{4C098345-C50F-4D12-AC79-989EBFE596A3}" destId="{E60A1A5F-530B-4CA8-93FA-08097B589F16}" srcOrd="5" destOrd="0" presId="urn:microsoft.com/office/officeart/2005/8/layout/vList5"/>
    <dgm:cxn modelId="{538D8C87-6440-4024-B48B-20757D6BA7A5}" type="presParOf" srcId="{4C098345-C50F-4D12-AC79-989EBFE596A3}" destId="{48830AF9-97B8-40ED-9E9B-AB9D451099BA}" srcOrd="6" destOrd="0" presId="urn:microsoft.com/office/officeart/2005/8/layout/vList5"/>
    <dgm:cxn modelId="{ECFDC6F6-16AF-4CD7-913E-D75A1449BBB0}" type="presParOf" srcId="{48830AF9-97B8-40ED-9E9B-AB9D451099BA}" destId="{A4E453B9-4FF8-4ABC-86ED-A156C695D5B4}"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11DBD41A-BA05-476E-9F4B-13C7F381AA63}" type="doc">
      <dgm:prSet loTypeId="urn:microsoft.com/office/officeart/2005/8/layout/venn1" loCatId="relationship" qsTypeId="urn:microsoft.com/office/officeart/2005/8/quickstyle/simple3" qsCatId="simple" csTypeId="urn:microsoft.com/office/officeart/2005/8/colors/accent1_2" csCatId="accent1"/>
      <dgm:spPr/>
      <dgm:t>
        <a:bodyPr/>
        <a:lstStyle/>
        <a:p>
          <a:endParaRPr lang="en-IN"/>
        </a:p>
      </dgm:t>
    </dgm:pt>
    <dgm:pt modelId="{020FB77D-342E-4AAD-9F5B-7E06BCE623FF}">
      <dgm:prSet/>
      <dgm:spPr/>
      <dgm:t>
        <a:bodyPr/>
        <a:lstStyle/>
        <a:p>
          <a:r>
            <a:rPr lang="en-US" b="1"/>
            <a:t>Algorithms used:</a:t>
          </a:r>
          <a:endParaRPr lang="en-IN"/>
        </a:p>
      </dgm:t>
    </dgm:pt>
    <dgm:pt modelId="{32A92BF1-50AD-40D9-B3AB-4EFEA3BBC65D}" type="parTrans" cxnId="{34F9B65C-1771-45E2-AE32-85149AF8502C}">
      <dgm:prSet/>
      <dgm:spPr/>
      <dgm:t>
        <a:bodyPr/>
        <a:lstStyle/>
        <a:p>
          <a:endParaRPr lang="en-IN"/>
        </a:p>
      </dgm:t>
    </dgm:pt>
    <dgm:pt modelId="{31E10864-4D9A-401B-A01C-6B064B02AD00}" type="sibTrans" cxnId="{34F9B65C-1771-45E2-AE32-85149AF8502C}">
      <dgm:prSet/>
      <dgm:spPr/>
      <dgm:t>
        <a:bodyPr/>
        <a:lstStyle/>
        <a:p>
          <a:endParaRPr lang="en-IN"/>
        </a:p>
      </dgm:t>
    </dgm:pt>
    <dgm:pt modelId="{AC0850BA-DCDC-493C-9CC8-C07C9789A428}">
      <dgm:prSet/>
      <dgm:spPr/>
      <dgm:t>
        <a:bodyPr/>
        <a:lstStyle/>
        <a:p>
          <a:r>
            <a:rPr lang="en-US"/>
            <a:t>K-Means Clustering</a:t>
          </a:r>
          <a:endParaRPr lang="en-IN"/>
        </a:p>
      </dgm:t>
    </dgm:pt>
    <dgm:pt modelId="{F5D08280-0AEC-4B96-AA0E-DB79F65DA34D}" type="parTrans" cxnId="{72F8E67B-74E9-421C-AB17-166B88729D24}">
      <dgm:prSet/>
      <dgm:spPr/>
      <dgm:t>
        <a:bodyPr/>
        <a:lstStyle/>
        <a:p>
          <a:endParaRPr lang="en-IN"/>
        </a:p>
      </dgm:t>
    </dgm:pt>
    <dgm:pt modelId="{9E7636A7-4D25-444A-8732-89BA3A2F227B}" type="sibTrans" cxnId="{72F8E67B-74E9-421C-AB17-166B88729D24}">
      <dgm:prSet/>
      <dgm:spPr/>
      <dgm:t>
        <a:bodyPr/>
        <a:lstStyle/>
        <a:p>
          <a:endParaRPr lang="en-IN"/>
        </a:p>
      </dgm:t>
    </dgm:pt>
    <dgm:pt modelId="{B95C3374-3D28-41B8-9F9C-13CA35B7B599}">
      <dgm:prSet/>
      <dgm:spPr/>
      <dgm:t>
        <a:bodyPr/>
        <a:lstStyle/>
        <a:p>
          <a:r>
            <a:rPr lang="en-US"/>
            <a:t>Agglomerative Clustering</a:t>
          </a:r>
          <a:endParaRPr lang="en-IN"/>
        </a:p>
      </dgm:t>
    </dgm:pt>
    <dgm:pt modelId="{887E0A51-D309-4FA8-8AAD-E1A2D26F0429}" type="parTrans" cxnId="{3907A048-F61F-49DB-9E61-B02E3905F79F}">
      <dgm:prSet/>
      <dgm:spPr/>
      <dgm:t>
        <a:bodyPr/>
        <a:lstStyle/>
        <a:p>
          <a:endParaRPr lang="en-IN"/>
        </a:p>
      </dgm:t>
    </dgm:pt>
    <dgm:pt modelId="{C9C333CF-F555-4B6B-A7F7-709A51BAC262}" type="sibTrans" cxnId="{3907A048-F61F-49DB-9E61-B02E3905F79F}">
      <dgm:prSet/>
      <dgm:spPr/>
      <dgm:t>
        <a:bodyPr/>
        <a:lstStyle/>
        <a:p>
          <a:endParaRPr lang="en-IN"/>
        </a:p>
      </dgm:t>
    </dgm:pt>
    <dgm:pt modelId="{D6D56424-87A4-4927-90B5-D30B1927831F}" type="pres">
      <dgm:prSet presAssocID="{11DBD41A-BA05-476E-9F4B-13C7F381AA63}" presName="compositeShape" presStyleCnt="0">
        <dgm:presLayoutVars>
          <dgm:chMax val="7"/>
          <dgm:dir/>
          <dgm:resizeHandles val="exact"/>
        </dgm:presLayoutVars>
      </dgm:prSet>
      <dgm:spPr/>
    </dgm:pt>
    <dgm:pt modelId="{9E6A04FA-674F-4A89-A218-DA3A56B41D8D}" type="pres">
      <dgm:prSet presAssocID="{020FB77D-342E-4AAD-9F5B-7E06BCE623FF}" presName="circ1" presStyleLbl="vennNode1" presStyleIdx="0" presStyleCnt="3"/>
      <dgm:spPr/>
    </dgm:pt>
    <dgm:pt modelId="{1A378FAE-E012-429C-824E-3D12EB683357}" type="pres">
      <dgm:prSet presAssocID="{020FB77D-342E-4AAD-9F5B-7E06BCE623FF}" presName="circ1Tx" presStyleLbl="revTx" presStyleIdx="0" presStyleCnt="0">
        <dgm:presLayoutVars>
          <dgm:chMax val="0"/>
          <dgm:chPref val="0"/>
          <dgm:bulletEnabled val="1"/>
        </dgm:presLayoutVars>
      </dgm:prSet>
      <dgm:spPr/>
    </dgm:pt>
    <dgm:pt modelId="{13932E9B-5223-48E7-912C-1534A03C7D69}" type="pres">
      <dgm:prSet presAssocID="{AC0850BA-DCDC-493C-9CC8-C07C9789A428}" presName="circ2" presStyleLbl="vennNode1" presStyleIdx="1" presStyleCnt="3"/>
      <dgm:spPr/>
    </dgm:pt>
    <dgm:pt modelId="{A2A4E689-536E-46ED-BE0D-C0C8AAF8EF77}" type="pres">
      <dgm:prSet presAssocID="{AC0850BA-DCDC-493C-9CC8-C07C9789A428}" presName="circ2Tx" presStyleLbl="revTx" presStyleIdx="0" presStyleCnt="0">
        <dgm:presLayoutVars>
          <dgm:chMax val="0"/>
          <dgm:chPref val="0"/>
          <dgm:bulletEnabled val="1"/>
        </dgm:presLayoutVars>
      </dgm:prSet>
      <dgm:spPr/>
    </dgm:pt>
    <dgm:pt modelId="{F06F4EA6-74D0-4801-9C22-9EBF969CD093}" type="pres">
      <dgm:prSet presAssocID="{B95C3374-3D28-41B8-9F9C-13CA35B7B599}" presName="circ3" presStyleLbl="vennNode1" presStyleIdx="2" presStyleCnt="3"/>
      <dgm:spPr/>
    </dgm:pt>
    <dgm:pt modelId="{6885E3E2-659A-4BD2-B254-57FB975D3BEF}" type="pres">
      <dgm:prSet presAssocID="{B95C3374-3D28-41B8-9F9C-13CA35B7B599}" presName="circ3Tx" presStyleLbl="revTx" presStyleIdx="0" presStyleCnt="0">
        <dgm:presLayoutVars>
          <dgm:chMax val="0"/>
          <dgm:chPref val="0"/>
          <dgm:bulletEnabled val="1"/>
        </dgm:presLayoutVars>
      </dgm:prSet>
      <dgm:spPr/>
    </dgm:pt>
  </dgm:ptLst>
  <dgm:cxnLst>
    <dgm:cxn modelId="{7996510D-40D5-48B0-B3F6-E972EEAC6AAE}" type="presOf" srcId="{11DBD41A-BA05-476E-9F4B-13C7F381AA63}" destId="{D6D56424-87A4-4927-90B5-D30B1927831F}" srcOrd="0" destOrd="0" presId="urn:microsoft.com/office/officeart/2005/8/layout/venn1"/>
    <dgm:cxn modelId="{17B26D24-487A-401A-99B9-5AAE6697FF2A}" type="presOf" srcId="{B95C3374-3D28-41B8-9F9C-13CA35B7B599}" destId="{6885E3E2-659A-4BD2-B254-57FB975D3BEF}" srcOrd="1" destOrd="0" presId="urn:microsoft.com/office/officeart/2005/8/layout/venn1"/>
    <dgm:cxn modelId="{27B13435-ED9E-4D6B-92BC-294B1CFA75A5}" type="presOf" srcId="{AC0850BA-DCDC-493C-9CC8-C07C9789A428}" destId="{13932E9B-5223-48E7-912C-1534A03C7D69}" srcOrd="0" destOrd="0" presId="urn:microsoft.com/office/officeart/2005/8/layout/venn1"/>
    <dgm:cxn modelId="{34F9B65C-1771-45E2-AE32-85149AF8502C}" srcId="{11DBD41A-BA05-476E-9F4B-13C7F381AA63}" destId="{020FB77D-342E-4AAD-9F5B-7E06BCE623FF}" srcOrd="0" destOrd="0" parTransId="{32A92BF1-50AD-40D9-B3AB-4EFEA3BBC65D}" sibTransId="{31E10864-4D9A-401B-A01C-6B064B02AD00}"/>
    <dgm:cxn modelId="{3907A048-F61F-49DB-9E61-B02E3905F79F}" srcId="{11DBD41A-BA05-476E-9F4B-13C7F381AA63}" destId="{B95C3374-3D28-41B8-9F9C-13CA35B7B599}" srcOrd="2" destOrd="0" parTransId="{887E0A51-D309-4FA8-8AAD-E1A2D26F0429}" sibTransId="{C9C333CF-F555-4B6B-A7F7-709A51BAC262}"/>
    <dgm:cxn modelId="{72F8E67B-74E9-421C-AB17-166B88729D24}" srcId="{11DBD41A-BA05-476E-9F4B-13C7F381AA63}" destId="{AC0850BA-DCDC-493C-9CC8-C07C9789A428}" srcOrd="1" destOrd="0" parTransId="{F5D08280-0AEC-4B96-AA0E-DB79F65DA34D}" sibTransId="{9E7636A7-4D25-444A-8732-89BA3A2F227B}"/>
    <dgm:cxn modelId="{BCF5EB9F-9D32-4A65-917F-4C8326983F47}" type="presOf" srcId="{020FB77D-342E-4AAD-9F5B-7E06BCE623FF}" destId="{1A378FAE-E012-429C-824E-3D12EB683357}" srcOrd="1" destOrd="0" presId="urn:microsoft.com/office/officeart/2005/8/layout/venn1"/>
    <dgm:cxn modelId="{43A603B1-ACBD-4D47-9C2C-138E093DF374}" type="presOf" srcId="{020FB77D-342E-4AAD-9F5B-7E06BCE623FF}" destId="{9E6A04FA-674F-4A89-A218-DA3A56B41D8D}" srcOrd="0" destOrd="0" presId="urn:microsoft.com/office/officeart/2005/8/layout/venn1"/>
    <dgm:cxn modelId="{AB20EDF4-F3D3-4453-A95D-6444869C2153}" type="presOf" srcId="{B95C3374-3D28-41B8-9F9C-13CA35B7B599}" destId="{F06F4EA6-74D0-4801-9C22-9EBF969CD093}" srcOrd="0" destOrd="0" presId="urn:microsoft.com/office/officeart/2005/8/layout/venn1"/>
    <dgm:cxn modelId="{2F8BE5FF-3F07-4569-8EDC-DB770C44B2B0}" type="presOf" srcId="{AC0850BA-DCDC-493C-9CC8-C07C9789A428}" destId="{A2A4E689-536E-46ED-BE0D-C0C8AAF8EF77}" srcOrd="1" destOrd="0" presId="urn:microsoft.com/office/officeart/2005/8/layout/venn1"/>
    <dgm:cxn modelId="{E14A8373-B634-4009-9019-A0654E9DEFE9}" type="presParOf" srcId="{D6D56424-87A4-4927-90B5-D30B1927831F}" destId="{9E6A04FA-674F-4A89-A218-DA3A56B41D8D}" srcOrd="0" destOrd="0" presId="urn:microsoft.com/office/officeart/2005/8/layout/venn1"/>
    <dgm:cxn modelId="{73833234-B49C-4303-99EF-7EB726D20E68}" type="presParOf" srcId="{D6D56424-87A4-4927-90B5-D30B1927831F}" destId="{1A378FAE-E012-429C-824E-3D12EB683357}" srcOrd="1" destOrd="0" presId="urn:microsoft.com/office/officeart/2005/8/layout/venn1"/>
    <dgm:cxn modelId="{72453629-7515-45AD-B56D-51D823A84BAD}" type="presParOf" srcId="{D6D56424-87A4-4927-90B5-D30B1927831F}" destId="{13932E9B-5223-48E7-912C-1534A03C7D69}" srcOrd="2" destOrd="0" presId="urn:microsoft.com/office/officeart/2005/8/layout/venn1"/>
    <dgm:cxn modelId="{B3B0B102-F08F-4CD0-9C1A-E8C49B25E8A3}" type="presParOf" srcId="{D6D56424-87A4-4927-90B5-D30B1927831F}" destId="{A2A4E689-536E-46ED-BE0D-C0C8AAF8EF77}" srcOrd="3" destOrd="0" presId="urn:microsoft.com/office/officeart/2005/8/layout/venn1"/>
    <dgm:cxn modelId="{799D12B6-844F-48EF-AEC0-0646DA7BB16F}" type="presParOf" srcId="{D6D56424-87A4-4927-90B5-D30B1927831F}" destId="{F06F4EA6-74D0-4801-9C22-9EBF969CD093}" srcOrd="4" destOrd="0" presId="urn:microsoft.com/office/officeart/2005/8/layout/venn1"/>
    <dgm:cxn modelId="{95694071-B21E-4C70-BB20-D92064DC93DD}" type="presParOf" srcId="{D6D56424-87A4-4927-90B5-D30B1927831F}" destId="{6885E3E2-659A-4BD2-B254-57FB975D3BEF}" srcOrd="5" destOrd="0" presId="urn:microsoft.com/office/officeart/2005/8/layout/venn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23EFE162-8856-433D-BAC0-37A800E3BC83}" type="doc">
      <dgm:prSet loTypeId="urn:microsoft.com/office/officeart/2005/8/layout/hProcess9" loCatId="process" qsTypeId="urn:microsoft.com/office/officeart/2005/8/quickstyle/simple1" qsCatId="simple" csTypeId="urn:microsoft.com/office/officeart/2005/8/colors/accent1_2" csCatId="accent1" phldr="1"/>
      <dgm:spPr/>
      <dgm:t>
        <a:bodyPr/>
        <a:lstStyle/>
        <a:p>
          <a:endParaRPr lang="en-IN"/>
        </a:p>
      </dgm:t>
    </dgm:pt>
    <dgm:pt modelId="{DFB27367-DEBC-412C-B98E-8BA125D637A3}">
      <dgm:prSet/>
      <dgm:spPr/>
      <dgm:t>
        <a:bodyPr/>
        <a:lstStyle/>
        <a:p>
          <a:r>
            <a:rPr lang="en-IN" b="1"/>
            <a:t>Evaluation Metric:</a:t>
          </a:r>
          <a:endParaRPr lang="en-IN"/>
        </a:p>
      </dgm:t>
    </dgm:pt>
    <dgm:pt modelId="{9342B431-7F49-4D00-956F-EE9E6011B835}" type="parTrans" cxnId="{FBEB6527-E951-4626-B591-AE2F612C08C2}">
      <dgm:prSet/>
      <dgm:spPr/>
      <dgm:t>
        <a:bodyPr/>
        <a:lstStyle/>
        <a:p>
          <a:endParaRPr lang="en-IN"/>
        </a:p>
      </dgm:t>
    </dgm:pt>
    <dgm:pt modelId="{FCF4373F-812B-4FE7-9B11-1E70B93393A5}" type="sibTrans" cxnId="{FBEB6527-E951-4626-B591-AE2F612C08C2}">
      <dgm:prSet/>
      <dgm:spPr/>
      <dgm:t>
        <a:bodyPr/>
        <a:lstStyle/>
        <a:p>
          <a:endParaRPr lang="en-IN"/>
        </a:p>
      </dgm:t>
    </dgm:pt>
    <dgm:pt modelId="{74FF4424-9B51-498F-A518-3EF28475C9AE}">
      <dgm:prSet/>
      <dgm:spPr/>
      <dgm:t>
        <a:bodyPr/>
        <a:lstStyle/>
        <a:p>
          <a:r>
            <a:rPr lang="en-IN"/>
            <a:t>Inertia (Elbow Method)</a:t>
          </a:r>
        </a:p>
      </dgm:t>
    </dgm:pt>
    <dgm:pt modelId="{CECE76CC-56EB-46ED-9C12-010C437F4632}" type="parTrans" cxnId="{3C7FF987-E1B7-45D8-A633-83848CD13256}">
      <dgm:prSet/>
      <dgm:spPr/>
      <dgm:t>
        <a:bodyPr/>
        <a:lstStyle/>
        <a:p>
          <a:endParaRPr lang="en-IN"/>
        </a:p>
      </dgm:t>
    </dgm:pt>
    <dgm:pt modelId="{EC2A06FB-A255-4EE3-9097-628A765076E2}" type="sibTrans" cxnId="{3C7FF987-E1B7-45D8-A633-83848CD13256}">
      <dgm:prSet/>
      <dgm:spPr/>
      <dgm:t>
        <a:bodyPr/>
        <a:lstStyle/>
        <a:p>
          <a:endParaRPr lang="en-IN"/>
        </a:p>
      </dgm:t>
    </dgm:pt>
    <dgm:pt modelId="{8C652564-F89E-4E90-A60C-4C594361ECB5}">
      <dgm:prSet/>
      <dgm:spPr/>
      <dgm:t>
        <a:bodyPr/>
        <a:lstStyle/>
        <a:p>
          <a:r>
            <a:rPr lang="en-IN" dirty="0"/>
            <a:t>Silhouette Score</a:t>
          </a:r>
        </a:p>
      </dgm:t>
    </dgm:pt>
    <dgm:pt modelId="{9BC11C0E-11C1-4A31-94C3-FE19978DB12E}" type="parTrans" cxnId="{3C01D2A9-E8C0-483F-96AB-0F566D04B9D4}">
      <dgm:prSet/>
      <dgm:spPr/>
      <dgm:t>
        <a:bodyPr/>
        <a:lstStyle/>
        <a:p>
          <a:endParaRPr lang="en-IN"/>
        </a:p>
      </dgm:t>
    </dgm:pt>
    <dgm:pt modelId="{4AB9A14A-2BE2-4F4C-87AD-2610DDC38839}" type="sibTrans" cxnId="{3C01D2A9-E8C0-483F-96AB-0F566D04B9D4}">
      <dgm:prSet/>
      <dgm:spPr/>
      <dgm:t>
        <a:bodyPr/>
        <a:lstStyle/>
        <a:p>
          <a:endParaRPr lang="en-IN"/>
        </a:p>
      </dgm:t>
    </dgm:pt>
    <dgm:pt modelId="{36F93CC1-B9E0-4C6B-87CA-B967AE2D124D}" type="pres">
      <dgm:prSet presAssocID="{23EFE162-8856-433D-BAC0-37A800E3BC83}" presName="CompostProcess" presStyleCnt="0">
        <dgm:presLayoutVars>
          <dgm:dir/>
          <dgm:resizeHandles val="exact"/>
        </dgm:presLayoutVars>
      </dgm:prSet>
      <dgm:spPr/>
    </dgm:pt>
    <dgm:pt modelId="{1B49D42C-AF5C-4EE3-A371-06766FCB6A46}" type="pres">
      <dgm:prSet presAssocID="{23EFE162-8856-433D-BAC0-37A800E3BC83}" presName="arrow" presStyleLbl="bgShp" presStyleIdx="0" presStyleCnt="1" custLinFactNeighborX="-50000" custLinFactNeighborY="89907"/>
      <dgm:spPr/>
    </dgm:pt>
    <dgm:pt modelId="{318DDB2F-9788-4FEE-A038-91490DA529FE}" type="pres">
      <dgm:prSet presAssocID="{23EFE162-8856-433D-BAC0-37A800E3BC83}" presName="linearProcess" presStyleCnt="0"/>
      <dgm:spPr/>
    </dgm:pt>
    <dgm:pt modelId="{538661E7-D3F8-4F58-9981-A52C9323AD55}" type="pres">
      <dgm:prSet presAssocID="{DFB27367-DEBC-412C-B98E-8BA125D637A3}" presName="textNode" presStyleLbl="node1" presStyleIdx="0" presStyleCnt="3">
        <dgm:presLayoutVars>
          <dgm:bulletEnabled val="1"/>
        </dgm:presLayoutVars>
      </dgm:prSet>
      <dgm:spPr/>
    </dgm:pt>
    <dgm:pt modelId="{A3CE49AF-0589-4A72-B32B-1566C842B62C}" type="pres">
      <dgm:prSet presAssocID="{FCF4373F-812B-4FE7-9B11-1E70B93393A5}" presName="sibTrans" presStyleCnt="0"/>
      <dgm:spPr/>
    </dgm:pt>
    <dgm:pt modelId="{55526310-5F3D-4715-90AE-BD921A4FEAB2}" type="pres">
      <dgm:prSet presAssocID="{74FF4424-9B51-498F-A518-3EF28475C9AE}" presName="textNode" presStyleLbl="node1" presStyleIdx="1" presStyleCnt="3">
        <dgm:presLayoutVars>
          <dgm:bulletEnabled val="1"/>
        </dgm:presLayoutVars>
      </dgm:prSet>
      <dgm:spPr/>
    </dgm:pt>
    <dgm:pt modelId="{8DB2AD5F-18A3-4EDB-8146-893A2FBE5440}" type="pres">
      <dgm:prSet presAssocID="{EC2A06FB-A255-4EE3-9097-628A765076E2}" presName="sibTrans" presStyleCnt="0"/>
      <dgm:spPr/>
    </dgm:pt>
    <dgm:pt modelId="{C9748F7D-C9DC-4696-88B1-B69813538F7C}" type="pres">
      <dgm:prSet presAssocID="{8C652564-F89E-4E90-A60C-4C594361ECB5}" presName="textNode" presStyleLbl="node1" presStyleIdx="2" presStyleCnt="3">
        <dgm:presLayoutVars>
          <dgm:bulletEnabled val="1"/>
        </dgm:presLayoutVars>
      </dgm:prSet>
      <dgm:spPr/>
    </dgm:pt>
  </dgm:ptLst>
  <dgm:cxnLst>
    <dgm:cxn modelId="{FBEB6527-E951-4626-B591-AE2F612C08C2}" srcId="{23EFE162-8856-433D-BAC0-37A800E3BC83}" destId="{DFB27367-DEBC-412C-B98E-8BA125D637A3}" srcOrd="0" destOrd="0" parTransId="{9342B431-7F49-4D00-956F-EE9E6011B835}" sibTransId="{FCF4373F-812B-4FE7-9B11-1E70B93393A5}"/>
    <dgm:cxn modelId="{3C7FF987-E1B7-45D8-A633-83848CD13256}" srcId="{23EFE162-8856-433D-BAC0-37A800E3BC83}" destId="{74FF4424-9B51-498F-A518-3EF28475C9AE}" srcOrd="1" destOrd="0" parTransId="{CECE76CC-56EB-46ED-9C12-010C437F4632}" sibTransId="{EC2A06FB-A255-4EE3-9097-628A765076E2}"/>
    <dgm:cxn modelId="{DD44018D-0416-4CBC-891E-215486222D6F}" type="presOf" srcId="{DFB27367-DEBC-412C-B98E-8BA125D637A3}" destId="{538661E7-D3F8-4F58-9981-A52C9323AD55}" srcOrd="0" destOrd="0" presId="urn:microsoft.com/office/officeart/2005/8/layout/hProcess9"/>
    <dgm:cxn modelId="{2AEAFC91-080B-4872-B1BB-0E205B098393}" type="presOf" srcId="{8C652564-F89E-4E90-A60C-4C594361ECB5}" destId="{C9748F7D-C9DC-4696-88B1-B69813538F7C}" srcOrd="0" destOrd="0" presId="urn:microsoft.com/office/officeart/2005/8/layout/hProcess9"/>
    <dgm:cxn modelId="{3C01D2A9-E8C0-483F-96AB-0F566D04B9D4}" srcId="{23EFE162-8856-433D-BAC0-37A800E3BC83}" destId="{8C652564-F89E-4E90-A60C-4C594361ECB5}" srcOrd="2" destOrd="0" parTransId="{9BC11C0E-11C1-4A31-94C3-FE19978DB12E}" sibTransId="{4AB9A14A-2BE2-4F4C-87AD-2610DDC38839}"/>
    <dgm:cxn modelId="{6C3D85AE-B373-4A27-846D-7093B55C94B8}" type="presOf" srcId="{23EFE162-8856-433D-BAC0-37A800E3BC83}" destId="{36F93CC1-B9E0-4C6B-87CA-B967AE2D124D}" srcOrd="0" destOrd="0" presId="urn:microsoft.com/office/officeart/2005/8/layout/hProcess9"/>
    <dgm:cxn modelId="{C1D917C0-E4B8-4D37-9890-92DEF1FE8BCF}" type="presOf" srcId="{74FF4424-9B51-498F-A518-3EF28475C9AE}" destId="{55526310-5F3D-4715-90AE-BD921A4FEAB2}" srcOrd="0" destOrd="0" presId="urn:microsoft.com/office/officeart/2005/8/layout/hProcess9"/>
    <dgm:cxn modelId="{BAEA25E7-863A-4483-9A96-731EF84A56CC}" type="presParOf" srcId="{36F93CC1-B9E0-4C6B-87CA-B967AE2D124D}" destId="{1B49D42C-AF5C-4EE3-A371-06766FCB6A46}" srcOrd="0" destOrd="0" presId="urn:microsoft.com/office/officeart/2005/8/layout/hProcess9"/>
    <dgm:cxn modelId="{FFE41772-0293-4373-A442-02036919DB43}" type="presParOf" srcId="{36F93CC1-B9E0-4C6B-87CA-B967AE2D124D}" destId="{318DDB2F-9788-4FEE-A038-91490DA529FE}" srcOrd="1" destOrd="0" presId="urn:microsoft.com/office/officeart/2005/8/layout/hProcess9"/>
    <dgm:cxn modelId="{EB186B93-8942-40BA-9FEA-EC46879DF65E}" type="presParOf" srcId="{318DDB2F-9788-4FEE-A038-91490DA529FE}" destId="{538661E7-D3F8-4F58-9981-A52C9323AD55}" srcOrd="0" destOrd="0" presId="urn:microsoft.com/office/officeart/2005/8/layout/hProcess9"/>
    <dgm:cxn modelId="{26D88FF7-6D3D-4F09-9F9B-AE5BAFCAEB2E}" type="presParOf" srcId="{318DDB2F-9788-4FEE-A038-91490DA529FE}" destId="{A3CE49AF-0589-4A72-B32B-1566C842B62C}" srcOrd="1" destOrd="0" presId="urn:microsoft.com/office/officeart/2005/8/layout/hProcess9"/>
    <dgm:cxn modelId="{54FA5915-D24C-4415-8700-8FF3BE1D30F8}" type="presParOf" srcId="{318DDB2F-9788-4FEE-A038-91490DA529FE}" destId="{55526310-5F3D-4715-90AE-BD921A4FEAB2}" srcOrd="2" destOrd="0" presId="urn:microsoft.com/office/officeart/2005/8/layout/hProcess9"/>
    <dgm:cxn modelId="{7F8285DD-FE06-4350-B2F8-F49492576113}" type="presParOf" srcId="{318DDB2F-9788-4FEE-A038-91490DA529FE}" destId="{8DB2AD5F-18A3-4EDB-8146-893A2FBE5440}" srcOrd="3" destOrd="0" presId="urn:microsoft.com/office/officeart/2005/8/layout/hProcess9"/>
    <dgm:cxn modelId="{09E082AC-AE55-4BC6-ABF6-97508C463629}" type="presParOf" srcId="{318DDB2F-9788-4FEE-A038-91490DA529FE}" destId="{C9748F7D-C9DC-4696-88B1-B69813538F7C}" srcOrd="4" destOrd="0" presId="urn:microsoft.com/office/officeart/2005/8/layout/hProcess9"/>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66336796-74EA-4261-B058-2930A7C992CE}" type="doc">
      <dgm:prSet loTypeId="urn:microsoft.com/office/officeart/2005/8/layout/vList2" loCatId="list" qsTypeId="urn:microsoft.com/office/officeart/2005/8/quickstyle/3d2" qsCatId="3D" csTypeId="urn:microsoft.com/office/officeart/2005/8/colors/accent1_2" csCatId="accent1" phldr="1"/>
      <dgm:spPr/>
      <dgm:t>
        <a:bodyPr/>
        <a:lstStyle/>
        <a:p>
          <a:endParaRPr lang="en-IN"/>
        </a:p>
      </dgm:t>
    </dgm:pt>
    <dgm:pt modelId="{E0A33E97-94D9-411F-876D-FBF2D2CA9B12}">
      <dgm:prSet/>
      <dgm:spPr/>
      <dgm:t>
        <a:bodyPr/>
        <a:lstStyle/>
        <a:p>
          <a:r>
            <a:rPr lang="en-US" b="1"/>
            <a:t>Steps Taken:</a:t>
          </a:r>
          <a:endParaRPr lang="en-IN"/>
        </a:p>
      </dgm:t>
    </dgm:pt>
    <dgm:pt modelId="{87B83506-6664-471C-A361-A0BACDB032D7}" type="parTrans" cxnId="{0A16EBB7-D2B5-450A-BC8C-BB4634060542}">
      <dgm:prSet/>
      <dgm:spPr/>
      <dgm:t>
        <a:bodyPr/>
        <a:lstStyle/>
        <a:p>
          <a:endParaRPr lang="en-IN"/>
        </a:p>
      </dgm:t>
    </dgm:pt>
    <dgm:pt modelId="{DF786056-8670-47C0-947D-18440E8EA750}" type="sibTrans" cxnId="{0A16EBB7-D2B5-450A-BC8C-BB4634060542}">
      <dgm:prSet/>
      <dgm:spPr/>
      <dgm:t>
        <a:bodyPr/>
        <a:lstStyle/>
        <a:p>
          <a:endParaRPr lang="en-IN"/>
        </a:p>
      </dgm:t>
    </dgm:pt>
    <dgm:pt modelId="{2BFE4532-F0C1-4BDA-AD82-9D2AC9740D50}">
      <dgm:prSet/>
      <dgm:spPr/>
      <dgm:t>
        <a:bodyPr/>
        <a:lstStyle/>
        <a:p>
          <a:r>
            <a:rPr lang="en-US"/>
            <a:t>Applied </a:t>
          </a:r>
          <a:r>
            <a:rPr lang="en-US" b="1"/>
            <a:t>K-Means</a:t>
          </a:r>
          <a:r>
            <a:rPr lang="en-US"/>
            <a:t> with </a:t>
          </a:r>
          <a:r>
            <a:rPr lang="en-US" i="1"/>
            <a:t>k = 4</a:t>
          </a:r>
          <a:r>
            <a:rPr lang="en-US"/>
            <a:t> (based on inertia curve).</a:t>
          </a:r>
          <a:endParaRPr lang="en-IN"/>
        </a:p>
      </dgm:t>
    </dgm:pt>
    <dgm:pt modelId="{C63D5FD4-1DD7-45EF-B5A7-F9E84731166E}" type="parTrans" cxnId="{BB8732C8-08D4-4AFC-AB06-28FD697966D7}">
      <dgm:prSet/>
      <dgm:spPr/>
      <dgm:t>
        <a:bodyPr/>
        <a:lstStyle/>
        <a:p>
          <a:endParaRPr lang="en-IN"/>
        </a:p>
      </dgm:t>
    </dgm:pt>
    <dgm:pt modelId="{EBC10C87-7CCF-4A3D-A374-158CD4527C63}" type="sibTrans" cxnId="{BB8732C8-08D4-4AFC-AB06-28FD697966D7}">
      <dgm:prSet/>
      <dgm:spPr/>
      <dgm:t>
        <a:bodyPr/>
        <a:lstStyle/>
        <a:p>
          <a:endParaRPr lang="en-IN"/>
        </a:p>
      </dgm:t>
    </dgm:pt>
    <dgm:pt modelId="{15BE0BC1-6883-4E32-85D2-92AB6321BC1A}">
      <dgm:prSet/>
      <dgm:spPr/>
      <dgm:t>
        <a:bodyPr/>
        <a:lstStyle/>
        <a:p>
          <a:r>
            <a:rPr lang="en-US" dirty="0"/>
            <a:t>Evaluated clustering quality using the </a:t>
          </a:r>
          <a:r>
            <a:rPr lang="en-US" b="1" dirty="0"/>
            <a:t>Silhouette Score</a:t>
          </a:r>
          <a:r>
            <a:rPr lang="en-US" dirty="0"/>
            <a:t>.</a:t>
          </a:r>
          <a:endParaRPr lang="en-IN" dirty="0"/>
        </a:p>
      </dgm:t>
    </dgm:pt>
    <dgm:pt modelId="{789609E2-7341-4766-AADC-491115DBADE0}" type="parTrans" cxnId="{DC798255-61E1-42B4-A7A9-AE8530346624}">
      <dgm:prSet/>
      <dgm:spPr/>
      <dgm:t>
        <a:bodyPr/>
        <a:lstStyle/>
        <a:p>
          <a:endParaRPr lang="en-IN"/>
        </a:p>
      </dgm:t>
    </dgm:pt>
    <dgm:pt modelId="{3DF28D6C-903D-4AA4-9F11-D0FAF53D61CA}" type="sibTrans" cxnId="{DC798255-61E1-42B4-A7A9-AE8530346624}">
      <dgm:prSet/>
      <dgm:spPr/>
      <dgm:t>
        <a:bodyPr/>
        <a:lstStyle/>
        <a:p>
          <a:endParaRPr lang="en-IN"/>
        </a:p>
      </dgm:t>
    </dgm:pt>
    <dgm:pt modelId="{30472725-00F4-4FC6-B137-4EA45F6B36B3}">
      <dgm:prSet/>
      <dgm:spPr/>
      <dgm:t>
        <a:bodyPr/>
        <a:lstStyle/>
        <a:p>
          <a:r>
            <a:rPr lang="en-US"/>
            <a:t>Visualized clusters using </a:t>
          </a:r>
          <a:r>
            <a:rPr lang="en-US" b="1"/>
            <a:t>PCA (2D projection)</a:t>
          </a:r>
          <a:r>
            <a:rPr lang="en-US"/>
            <a:t>.</a:t>
          </a:r>
          <a:endParaRPr lang="en-IN"/>
        </a:p>
      </dgm:t>
    </dgm:pt>
    <dgm:pt modelId="{5F8815DD-05D1-49A5-91A6-329E005D65BF}" type="parTrans" cxnId="{95A8BD8C-EE27-48BA-A3CD-8F6686B0E5B7}">
      <dgm:prSet/>
      <dgm:spPr/>
      <dgm:t>
        <a:bodyPr/>
        <a:lstStyle/>
        <a:p>
          <a:endParaRPr lang="en-IN"/>
        </a:p>
      </dgm:t>
    </dgm:pt>
    <dgm:pt modelId="{4DC38413-C339-4CD7-ADDC-72DF3ACF5A98}" type="sibTrans" cxnId="{95A8BD8C-EE27-48BA-A3CD-8F6686B0E5B7}">
      <dgm:prSet/>
      <dgm:spPr/>
      <dgm:t>
        <a:bodyPr/>
        <a:lstStyle/>
        <a:p>
          <a:endParaRPr lang="en-IN"/>
        </a:p>
      </dgm:t>
    </dgm:pt>
    <dgm:pt modelId="{01D9CFEA-4E6B-4571-92C2-30625B9EF9FD}">
      <dgm:prSet/>
      <dgm:spPr/>
      <dgm:t>
        <a:bodyPr/>
        <a:lstStyle/>
        <a:p>
          <a:r>
            <a:rPr lang="en-US"/>
            <a:t>Determined the optimal number of clusters using the </a:t>
          </a:r>
          <a:r>
            <a:rPr lang="en-US" b="1"/>
            <a:t>Elbow Method</a:t>
          </a:r>
          <a:r>
            <a:rPr lang="en-US"/>
            <a:t>.</a:t>
          </a:r>
          <a:endParaRPr lang="en-IN" dirty="0"/>
        </a:p>
      </dgm:t>
    </dgm:pt>
    <dgm:pt modelId="{2CC1A058-F3CE-426A-8000-462498C26A8D}" type="parTrans" cxnId="{AEAE87FB-6777-44A6-8838-8C54A5561903}">
      <dgm:prSet/>
      <dgm:spPr/>
      <dgm:t>
        <a:bodyPr/>
        <a:lstStyle/>
        <a:p>
          <a:endParaRPr lang="en-IN"/>
        </a:p>
      </dgm:t>
    </dgm:pt>
    <dgm:pt modelId="{5F312C00-616F-4BB0-BDB0-2414533D3BB6}" type="sibTrans" cxnId="{AEAE87FB-6777-44A6-8838-8C54A5561903}">
      <dgm:prSet/>
      <dgm:spPr/>
      <dgm:t>
        <a:bodyPr/>
        <a:lstStyle/>
        <a:p>
          <a:endParaRPr lang="en-IN"/>
        </a:p>
      </dgm:t>
    </dgm:pt>
    <dgm:pt modelId="{052ABB57-5A03-4A33-8F39-BE050007681C}" type="pres">
      <dgm:prSet presAssocID="{66336796-74EA-4261-B058-2930A7C992CE}" presName="linear" presStyleCnt="0">
        <dgm:presLayoutVars>
          <dgm:animLvl val="lvl"/>
          <dgm:resizeHandles val="exact"/>
        </dgm:presLayoutVars>
      </dgm:prSet>
      <dgm:spPr/>
    </dgm:pt>
    <dgm:pt modelId="{FF7A2BB1-1B98-465F-A9F6-2DB983B3FC34}" type="pres">
      <dgm:prSet presAssocID="{E0A33E97-94D9-411F-876D-FBF2D2CA9B12}" presName="parentText" presStyleLbl="node1" presStyleIdx="0" presStyleCnt="5">
        <dgm:presLayoutVars>
          <dgm:chMax val="0"/>
          <dgm:bulletEnabled val="1"/>
        </dgm:presLayoutVars>
      </dgm:prSet>
      <dgm:spPr/>
    </dgm:pt>
    <dgm:pt modelId="{AF31E8C8-4EC0-409B-9510-B60FB7975EDB}" type="pres">
      <dgm:prSet presAssocID="{DF786056-8670-47C0-947D-18440E8EA750}" presName="spacer" presStyleCnt="0"/>
      <dgm:spPr/>
    </dgm:pt>
    <dgm:pt modelId="{2179E616-5195-41B8-8B48-B2BF15E998A4}" type="pres">
      <dgm:prSet presAssocID="{01D9CFEA-4E6B-4571-92C2-30625B9EF9FD}" presName="parentText" presStyleLbl="node1" presStyleIdx="1" presStyleCnt="5">
        <dgm:presLayoutVars>
          <dgm:chMax val="0"/>
          <dgm:bulletEnabled val="1"/>
        </dgm:presLayoutVars>
      </dgm:prSet>
      <dgm:spPr/>
    </dgm:pt>
    <dgm:pt modelId="{263FBF03-CE1B-47B5-9BB8-C59E3030B269}" type="pres">
      <dgm:prSet presAssocID="{5F312C00-616F-4BB0-BDB0-2414533D3BB6}" presName="spacer" presStyleCnt="0"/>
      <dgm:spPr/>
    </dgm:pt>
    <dgm:pt modelId="{561375AB-58EA-4F81-BA33-4240E407A00F}" type="pres">
      <dgm:prSet presAssocID="{2BFE4532-F0C1-4BDA-AD82-9D2AC9740D50}" presName="parentText" presStyleLbl="node1" presStyleIdx="2" presStyleCnt="5">
        <dgm:presLayoutVars>
          <dgm:chMax val="0"/>
          <dgm:bulletEnabled val="1"/>
        </dgm:presLayoutVars>
      </dgm:prSet>
      <dgm:spPr/>
    </dgm:pt>
    <dgm:pt modelId="{B99A0D0A-D306-42A4-9257-5CB28CE3ED9F}" type="pres">
      <dgm:prSet presAssocID="{EBC10C87-7CCF-4A3D-A374-158CD4527C63}" presName="spacer" presStyleCnt="0"/>
      <dgm:spPr/>
    </dgm:pt>
    <dgm:pt modelId="{747DC5C7-4550-4B6C-9DEA-9529D12351F8}" type="pres">
      <dgm:prSet presAssocID="{15BE0BC1-6883-4E32-85D2-92AB6321BC1A}" presName="parentText" presStyleLbl="node1" presStyleIdx="3" presStyleCnt="5">
        <dgm:presLayoutVars>
          <dgm:chMax val="0"/>
          <dgm:bulletEnabled val="1"/>
        </dgm:presLayoutVars>
      </dgm:prSet>
      <dgm:spPr/>
    </dgm:pt>
    <dgm:pt modelId="{9081A197-0EAB-40A1-9B97-DC337F1B4258}" type="pres">
      <dgm:prSet presAssocID="{3DF28D6C-903D-4AA4-9F11-D0FAF53D61CA}" presName="spacer" presStyleCnt="0"/>
      <dgm:spPr/>
    </dgm:pt>
    <dgm:pt modelId="{7D4C4E63-02AC-465F-B460-3DFC9AB92681}" type="pres">
      <dgm:prSet presAssocID="{30472725-00F4-4FC6-B137-4EA45F6B36B3}" presName="parentText" presStyleLbl="node1" presStyleIdx="4" presStyleCnt="5">
        <dgm:presLayoutVars>
          <dgm:chMax val="0"/>
          <dgm:bulletEnabled val="1"/>
        </dgm:presLayoutVars>
      </dgm:prSet>
      <dgm:spPr/>
    </dgm:pt>
  </dgm:ptLst>
  <dgm:cxnLst>
    <dgm:cxn modelId="{BFC0C510-9E31-440E-A230-AB747F3458A9}" type="presOf" srcId="{E0A33E97-94D9-411F-876D-FBF2D2CA9B12}" destId="{FF7A2BB1-1B98-465F-A9F6-2DB983B3FC34}" srcOrd="0" destOrd="0" presId="urn:microsoft.com/office/officeart/2005/8/layout/vList2"/>
    <dgm:cxn modelId="{2FCFFA12-A01E-4BCA-824B-0A6B91A0AC43}" type="presOf" srcId="{66336796-74EA-4261-B058-2930A7C992CE}" destId="{052ABB57-5A03-4A33-8F39-BE050007681C}" srcOrd="0" destOrd="0" presId="urn:microsoft.com/office/officeart/2005/8/layout/vList2"/>
    <dgm:cxn modelId="{4AE85165-5DD6-4469-92FF-3CD996505650}" type="presOf" srcId="{01D9CFEA-4E6B-4571-92C2-30625B9EF9FD}" destId="{2179E616-5195-41B8-8B48-B2BF15E998A4}" srcOrd="0" destOrd="0" presId="urn:microsoft.com/office/officeart/2005/8/layout/vList2"/>
    <dgm:cxn modelId="{DC798255-61E1-42B4-A7A9-AE8530346624}" srcId="{66336796-74EA-4261-B058-2930A7C992CE}" destId="{15BE0BC1-6883-4E32-85D2-92AB6321BC1A}" srcOrd="3" destOrd="0" parTransId="{789609E2-7341-4766-AADC-491115DBADE0}" sibTransId="{3DF28D6C-903D-4AA4-9F11-D0FAF53D61CA}"/>
    <dgm:cxn modelId="{95A8BD8C-EE27-48BA-A3CD-8F6686B0E5B7}" srcId="{66336796-74EA-4261-B058-2930A7C992CE}" destId="{30472725-00F4-4FC6-B137-4EA45F6B36B3}" srcOrd="4" destOrd="0" parTransId="{5F8815DD-05D1-49A5-91A6-329E005D65BF}" sibTransId="{4DC38413-C339-4CD7-ADDC-72DF3ACF5A98}"/>
    <dgm:cxn modelId="{4E882EB3-899C-4FAA-A650-DE35330BE360}" type="presOf" srcId="{15BE0BC1-6883-4E32-85D2-92AB6321BC1A}" destId="{747DC5C7-4550-4B6C-9DEA-9529D12351F8}" srcOrd="0" destOrd="0" presId="urn:microsoft.com/office/officeart/2005/8/layout/vList2"/>
    <dgm:cxn modelId="{0A16EBB7-D2B5-450A-BC8C-BB4634060542}" srcId="{66336796-74EA-4261-B058-2930A7C992CE}" destId="{E0A33E97-94D9-411F-876D-FBF2D2CA9B12}" srcOrd="0" destOrd="0" parTransId="{87B83506-6664-471C-A361-A0BACDB032D7}" sibTransId="{DF786056-8670-47C0-947D-18440E8EA750}"/>
    <dgm:cxn modelId="{539E74BC-FD12-42EF-A5F3-E812F24D0728}" type="presOf" srcId="{30472725-00F4-4FC6-B137-4EA45F6B36B3}" destId="{7D4C4E63-02AC-465F-B460-3DFC9AB92681}" srcOrd="0" destOrd="0" presId="urn:microsoft.com/office/officeart/2005/8/layout/vList2"/>
    <dgm:cxn modelId="{BB8732C8-08D4-4AFC-AB06-28FD697966D7}" srcId="{66336796-74EA-4261-B058-2930A7C992CE}" destId="{2BFE4532-F0C1-4BDA-AD82-9D2AC9740D50}" srcOrd="2" destOrd="0" parTransId="{C63D5FD4-1DD7-45EF-B5A7-F9E84731166E}" sibTransId="{EBC10C87-7CCF-4A3D-A374-158CD4527C63}"/>
    <dgm:cxn modelId="{AEAE87FB-6777-44A6-8838-8C54A5561903}" srcId="{66336796-74EA-4261-B058-2930A7C992CE}" destId="{01D9CFEA-4E6B-4571-92C2-30625B9EF9FD}" srcOrd="1" destOrd="0" parTransId="{2CC1A058-F3CE-426A-8000-462498C26A8D}" sibTransId="{5F312C00-616F-4BB0-BDB0-2414533D3BB6}"/>
    <dgm:cxn modelId="{4963B1FE-CADD-4D7B-973A-B8400B75E63B}" type="presOf" srcId="{2BFE4532-F0C1-4BDA-AD82-9D2AC9740D50}" destId="{561375AB-58EA-4F81-BA33-4240E407A00F}" srcOrd="0" destOrd="0" presId="urn:microsoft.com/office/officeart/2005/8/layout/vList2"/>
    <dgm:cxn modelId="{E66CEB36-FB5E-427A-8E95-4883270053FF}" type="presParOf" srcId="{052ABB57-5A03-4A33-8F39-BE050007681C}" destId="{FF7A2BB1-1B98-465F-A9F6-2DB983B3FC34}" srcOrd="0" destOrd="0" presId="urn:microsoft.com/office/officeart/2005/8/layout/vList2"/>
    <dgm:cxn modelId="{BD81387A-A9CF-4FB4-BF3B-0239F5E7E3DC}" type="presParOf" srcId="{052ABB57-5A03-4A33-8F39-BE050007681C}" destId="{AF31E8C8-4EC0-409B-9510-B60FB7975EDB}" srcOrd="1" destOrd="0" presId="urn:microsoft.com/office/officeart/2005/8/layout/vList2"/>
    <dgm:cxn modelId="{73E8CCF2-42AD-413E-B378-FF9FAB0C2637}" type="presParOf" srcId="{052ABB57-5A03-4A33-8F39-BE050007681C}" destId="{2179E616-5195-41B8-8B48-B2BF15E998A4}" srcOrd="2" destOrd="0" presId="urn:microsoft.com/office/officeart/2005/8/layout/vList2"/>
    <dgm:cxn modelId="{1D24CF43-3D68-4495-B87D-16CEAF321E4F}" type="presParOf" srcId="{052ABB57-5A03-4A33-8F39-BE050007681C}" destId="{263FBF03-CE1B-47B5-9BB8-C59E3030B269}" srcOrd="3" destOrd="0" presId="urn:microsoft.com/office/officeart/2005/8/layout/vList2"/>
    <dgm:cxn modelId="{8E0BC0D8-ED01-49C9-89EC-EE12F3271FA1}" type="presParOf" srcId="{052ABB57-5A03-4A33-8F39-BE050007681C}" destId="{561375AB-58EA-4F81-BA33-4240E407A00F}" srcOrd="4" destOrd="0" presId="urn:microsoft.com/office/officeart/2005/8/layout/vList2"/>
    <dgm:cxn modelId="{563A1D92-61B9-46C4-B43E-77E3DCCF654C}" type="presParOf" srcId="{052ABB57-5A03-4A33-8F39-BE050007681C}" destId="{B99A0D0A-D306-42A4-9257-5CB28CE3ED9F}" srcOrd="5" destOrd="0" presId="urn:microsoft.com/office/officeart/2005/8/layout/vList2"/>
    <dgm:cxn modelId="{7B4EB2E3-26D4-418B-8570-6EF71A37EB22}" type="presParOf" srcId="{052ABB57-5A03-4A33-8F39-BE050007681C}" destId="{747DC5C7-4550-4B6C-9DEA-9529D12351F8}" srcOrd="6" destOrd="0" presId="urn:microsoft.com/office/officeart/2005/8/layout/vList2"/>
    <dgm:cxn modelId="{D2031D21-AC64-4DA0-856E-98F9DC6F7B9F}" type="presParOf" srcId="{052ABB57-5A03-4A33-8F39-BE050007681C}" destId="{9081A197-0EAB-40A1-9B97-DC337F1B4258}" srcOrd="7" destOrd="0" presId="urn:microsoft.com/office/officeart/2005/8/layout/vList2"/>
    <dgm:cxn modelId="{B4DB638A-E345-4FCC-AEBF-EA25C24BD097}" type="presParOf" srcId="{052ABB57-5A03-4A33-8F39-BE050007681C}" destId="{7D4C4E63-02AC-465F-B460-3DFC9AB92681}" srcOrd="8" destOrd="0" presId="urn:microsoft.com/office/officeart/2005/8/layout/vList2"/>
  </dgm:cxnLst>
  <dgm:bg/>
  <dgm:whole/>
  <dgm:extLst>
    <a:ext uri="http://schemas.microsoft.com/office/drawing/2008/diagram">
      <dsp:dataModelExt xmlns:dsp="http://schemas.microsoft.com/office/drawing/2008/diagram" relId="rId1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12A45EAA-8F84-4201-9080-1957EF077706}" type="doc">
      <dgm:prSet loTypeId="urn:microsoft.com/office/officeart/2005/8/layout/target3" loCatId="relationship" qsTypeId="urn:microsoft.com/office/officeart/2005/8/quickstyle/simple1" qsCatId="simple" csTypeId="urn:microsoft.com/office/officeart/2005/8/colors/accent0_2" csCatId="mainScheme"/>
      <dgm:spPr/>
      <dgm:t>
        <a:bodyPr/>
        <a:lstStyle/>
        <a:p>
          <a:endParaRPr lang="en-IN"/>
        </a:p>
      </dgm:t>
    </dgm:pt>
    <dgm:pt modelId="{858C2DE8-8C90-4FCD-BAD1-D6561F914049}">
      <dgm:prSet/>
      <dgm:spPr/>
      <dgm:t>
        <a:bodyPr/>
        <a:lstStyle/>
        <a:p>
          <a:r>
            <a:rPr lang="en-IN" b="1"/>
            <a:t>Random Forest Classifier Implementation</a:t>
          </a:r>
          <a:endParaRPr lang="en-IN"/>
        </a:p>
      </dgm:t>
    </dgm:pt>
    <dgm:pt modelId="{D2F72420-5228-4318-BA73-EF0DC3FABF14}" type="parTrans" cxnId="{7F3CFDD9-CA5E-4D49-8018-E5DE63BDD3ED}">
      <dgm:prSet/>
      <dgm:spPr/>
      <dgm:t>
        <a:bodyPr/>
        <a:lstStyle/>
        <a:p>
          <a:endParaRPr lang="en-IN"/>
        </a:p>
      </dgm:t>
    </dgm:pt>
    <dgm:pt modelId="{C391471C-2722-4517-BEF9-990F3B796E77}" type="sibTrans" cxnId="{7F3CFDD9-CA5E-4D49-8018-E5DE63BDD3ED}">
      <dgm:prSet/>
      <dgm:spPr/>
      <dgm:t>
        <a:bodyPr/>
        <a:lstStyle/>
        <a:p>
          <a:endParaRPr lang="en-IN"/>
        </a:p>
      </dgm:t>
    </dgm:pt>
    <dgm:pt modelId="{FD8B54E3-D3A0-4E84-94D3-8184F953609B}" type="pres">
      <dgm:prSet presAssocID="{12A45EAA-8F84-4201-9080-1957EF077706}" presName="Name0" presStyleCnt="0">
        <dgm:presLayoutVars>
          <dgm:chMax val="7"/>
          <dgm:dir/>
          <dgm:animLvl val="lvl"/>
          <dgm:resizeHandles val="exact"/>
        </dgm:presLayoutVars>
      </dgm:prSet>
      <dgm:spPr/>
    </dgm:pt>
    <dgm:pt modelId="{B06AFEE0-7412-4CFB-97C8-0D67A1075641}" type="pres">
      <dgm:prSet presAssocID="{858C2DE8-8C90-4FCD-BAD1-D6561F914049}" presName="circle1" presStyleLbl="node1" presStyleIdx="0" presStyleCnt="1"/>
      <dgm:spPr/>
    </dgm:pt>
    <dgm:pt modelId="{5E0EB724-459A-45DE-9209-5B40BABF783D}" type="pres">
      <dgm:prSet presAssocID="{858C2DE8-8C90-4FCD-BAD1-D6561F914049}" presName="space" presStyleCnt="0"/>
      <dgm:spPr/>
    </dgm:pt>
    <dgm:pt modelId="{D84F352A-45CB-43DB-ABF1-885720E5C6A4}" type="pres">
      <dgm:prSet presAssocID="{858C2DE8-8C90-4FCD-BAD1-D6561F914049}" presName="rect1" presStyleLbl="alignAcc1" presStyleIdx="0" presStyleCnt="1"/>
      <dgm:spPr/>
    </dgm:pt>
    <dgm:pt modelId="{0490AB22-1CA5-493F-9E50-4060B9CB7D08}" type="pres">
      <dgm:prSet presAssocID="{858C2DE8-8C90-4FCD-BAD1-D6561F914049}" presName="rect1ParTxNoCh" presStyleLbl="alignAcc1" presStyleIdx="0" presStyleCnt="1">
        <dgm:presLayoutVars>
          <dgm:chMax val="1"/>
          <dgm:bulletEnabled val="1"/>
        </dgm:presLayoutVars>
      </dgm:prSet>
      <dgm:spPr/>
    </dgm:pt>
  </dgm:ptLst>
  <dgm:cxnLst>
    <dgm:cxn modelId="{D930355C-87FB-4D88-9981-AF7CF5BF74ED}" type="presOf" srcId="{858C2DE8-8C90-4FCD-BAD1-D6561F914049}" destId="{0490AB22-1CA5-493F-9E50-4060B9CB7D08}" srcOrd="1" destOrd="0" presId="urn:microsoft.com/office/officeart/2005/8/layout/target3"/>
    <dgm:cxn modelId="{3B0A6C64-B260-484C-A908-E43C91671AD3}" type="presOf" srcId="{858C2DE8-8C90-4FCD-BAD1-D6561F914049}" destId="{D84F352A-45CB-43DB-ABF1-885720E5C6A4}" srcOrd="0" destOrd="0" presId="urn:microsoft.com/office/officeart/2005/8/layout/target3"/>
    <dgm:cxn modelId="{A52F6E7E-6397-4423-A485-65B8F3EC328B}" type="presOf" srcId="{12A45EAA-8F84-4201-9080-1957EF077706}" destId="{FD8B54E3-D3A0-4E84-94D3-8184F953609B}" srcOrd="0" destOrd="0" presId="urn:microsoft.com/office/officeart/2005/8/layout/target3"/>
    <dgm:cxn modelId="{7F3CFDD9-CA5E-4D49-8018-E5DE63BDD3ED}" srcId="{12A45EAA-8F84-4201-9080-1957EF077706}" destId="{858C2DE8-8C90-4FCD-BAD1-D6561F914049}" srcOrd="0" destOrd="0" parTransId="{D2F72420-5228-4318-BA73-EF0DC3FABF14}" sibTransId="{C391471C-2722-4517-BEF9-990F3B796E77}"/>
    <dgm:cxn modelId="{EF5D01BD-C9B2-4B05-B898-672D16FE885C}" type="presParOf" srcId="{FD8B54E3-D3A0-4E84-94D3-8184F953609B}" destId="{B06AFEE0-7412-4CFB-97C8-0D67A1075641}" srcOrd="0" destOrd="0" presId="urn:microsoft.com/office/officeart/2005/8/layout/target3"/>
    <dgm:cxn modelId="{57B7A62F-5DC8-4844-8417-4652FF18F6A6}" type="presParOf" srcId="{FD8B54E3-D3A0-4E84-94D3-8184F953609B}" destId="{5E0EB724-459A-45DE-9209-5B40BABF783D}" srcOrd="1" destOrd="0" presId="urn:microsoft.com/office/officeart/2005/8/layout/target3"/>
    <dgm:cxn modelId="{05042E18-0608-48BE-9985-8D60B31A1B8E}" type="presParOf" srcId="{FD8B54E3-D3A0-4E84-94D3-8184F953609B}" destId="{D84F352A-45CB-43DB-ABF1-885720E5C6A4}" srcOrd="2" destOrd="0" presId="urn:microsoft.com/office/officeart/2005/8/layout/target3"/>
    <dgm:cxn modelId="{9F489527-70A8-4EF3-A81E-315B450B601E}" type="presParOf" srcId="{FD8B54E3-D3A0-4E84-94D3-8184F953609B}" destId="{0490AB22-1CA5-493F-9E50-4060B9CB7D08}" srcOrd="3"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5C1A4244-2754-43E4-943A-85B691723B58}"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430607DA-EC0D-4757-B634-9AF6CCC9210A}">
      <dgm:prSet custT="1"/>
      <dgm:spPr/>
      <dgm:t>
        <a:bodyPr/>
        <a:lstStyle/>
        <a:p>
          <a:r>
            <a:rPr lang="en-US" sz="3200" b="1" dirty="0"/>
            <a:t>Content:</a:t>
          </a:r>
          <a:endParaRPr lang="en-IN" sz="3200" dirty="0"/>
        </a:p>
      </dgm:t>
    </dgm:pt>
    <dgm:pt modelId="{0C189FBE-3238-4A62-9135-8226F1E57FE0}" type="parTrans" cxnId="{BFF98D1A-72DA-4042-9AB7-7C020B20910C}">
      <dgm:prSet/>
      <dgm:spPr/>
      <dgm:t>
        <a:bodyPr/>
        <a:lstStyle/>
        <a:p>
          <a:endParaRPr lang="en-IN"/>
        </a:p>
      </dgm:t>
    </dgm:pt>
    <dgm:pt modelId="{4719AD41-3F2F-44DF-B025-46F7EAAEAE9B}" type="sibTrans" cxnId="{BFF98D1A-72DA-4042-9AB7-7C020B20910C}">
      <dgm:prSet/>
      <dgm:spPr/>
      <dgm:t>
        <a:bodyPr/>
        <a:lstStyle/>
        <a:p>
          <a:endParaRPr lang="en-IN"/>
        </a:p>
      </dgm:t>
    </dgm:pt>
    <dgm:pt modelId="{3B498D27-5FAC-4BCF-B9E5-F295782ED7E9}">
      <dgm:prSet custT="1"/>
      <dgm:spPr/>
      <dgm:t>
        <a:bodyPr/>
        <a:lstStyle/>
        <a:p>
          <a:r>
            <a:rPr lang="en-US" sz="2800" dirty="0"/>
            <a:t>Model Used: Random Forest Classifier</a:t>
          </a:r>
          <a:endParaRPr lang="en-IN" sz="2800" dirty="0"/>
        </a:p>
      </dgm:t>
    </dgm:pt>
    <dgm:pt modelId="{F2F95BEC-E664-495F-A938-14AAC66931CD}" type="parTrans" cxnId="{ACE19F6B-CBBF-4377-A8CB-BFDB6678A980}">
      <dgm:prSet/>
      <dgm:spPr/>
      <dgm:t>
        <a:bodyPr/>
        <a:lstStyle/>
        <a:p>
          <a:endParaRPr lang="en-IN"/>
        </a:p>
      </dgm:t>
    </dgm:pt>
    <dgm:pt modelId="{FA30AD7A-6296-411D-B2D1-89722AE9B67D}" type="sibTrans" cxnId="{ACE19F6B-CBBF-4377-A8CB-BFDB6678A980}">
      <dgm:prSet/>
      <dgm:spPr/>
      <dgm:t>
        <a:bodyPr/>
        <a:lstStyle/>
        <a:p>
          <a:endParaRPr lang="en-IN"/>
        </a:p>
      </dgm:t>
    </dgm:pt>
    <dgm:pt modelId="{DB1115F6-74BA-4B06-B15E-BEE137A9F98A}">
      <dgm:prSet custT="1"/>
      <dgm:spPr/>
      <dgm:t>
        <a:bodyPr/>
        <a:lstStyle/>
        <a:p>
          <a:r>
            <a:rPr lang="en-US" sz="2400" dirty="0"/>
            <a:t>Goal: Predict customer segment based on behavioral features</a:t>
          </a:r>
          <a:endParaRPr lang="en-IN" sz="2400" dirty="0"/>
        </a:p>
      </dgm:t>
    </dgm:pt>
    <dgm:pt modelId="{62356ED5-2166-4D8A-8750-F7DF248C886F}" type="parTrans" cxnId="{B118404B-BABD-4970-8132-DAD0B1F5CA3F}">
      <dgm:prSet/>
      <dgm:spPr/>
      <dgm:t>
        <a:bodyPr/>
        <a:lstStyle/>
        <a:p>
          <a:endParaRPr lang="en-IN"/>
        </a:p>
      </dgm:t>
    </dgm:pt>
    <dgm:pt modelId="{449BDDA3-D69E-4C72-8A49-3F2089ECD352}" type="sibTrans" cxnId="{B118404B-BABD-4970-8132-DAD0B1F5CA3F}">
      <dgm:prSet/>
      <dgm:spPr/>
      <dgm:t>
        <a:bodyPr/>
        <a:lstStyle/>
        <a:p>
          <a:endParaRPr lang="en-IN"/>
        </a:p>
      </dgm:t>
    </dgm:pt>
    <dgm:pt modelId="{70359C56-464B-4B97-8525-F65A87E5EC4D}">
      <dgm:prSet custT="1"/>
      <dgm:spPr/>
      <dgm:t>
        <a:bodyPr/>
        <a:lstStyle/>
        <a:p>
          <a:r>
            <a:rPr lang="en-US" sz="2400" dirty="0"/>
            <a:t>Insights: Model can help automatically classify new customers into segments</a:t>
          </a:r>
          <a:endParaRPr lang="en-IN" sz="2400" dirty="0"/>
        </a:p>
      </dgm:t>
    </dgm:pt>
    <dgm:pt modelId="{9D06A74F-34D7-4996-B1F4-B305B68CBB75}" type="parTrans" cxnId="{59E4F0C6-CD9F-45D0-8026-61986021E012}">
      <dgm:prSet/>
      <dgm:spPr/>
      <dgm:t>
        <a:bodyPr/>
        <a:lstStyle/>
        <a:p>
          <a:endParaRPr lang="en-IN"/>
        </a:p>
      </dgm:t>
    </dgm:pt>
    <dgm:pt modelId="{11AD3838-3C51-4F2E-870D-D25DF1EBD2C1}" type="sibTrans" cxnId="{59E4F0C6-CD9F-45D0-8026-61986021E012}">
      <dgm:prSet/>
      <dgm:spPr/>
      <dgm:t>
        <a:bodyPr/>
        <a:lstStyle/>
        <a:p>
          <a:endParaRPr lang="en-IN"/>
        </a:p>
      </dgm:t>
    </dgm:pt>
    <dgm:pt modelId="{2B3548C6-03DE-4EF3-919D-FB23E902E945}" type="pres">
      <dgm:prSet presAssocID="{5C1A4244-2754-43E4-943A-85B691723B58}" presName="linear" presStyleCnt="0">
        <dgm:presLayoutVars>
          <dgm:animLvl val="lvl"/>
          <dgm:resizeHandles val="exact"/>
        </dgm:presLayoutVars>
      </dgm:prSet>
      <dgm:spPr/>
    </dgm:pt>
    <dgm:pt modelId="{ECFB8323-F418-4854-B04A-6B187A607542}" type="pres">
      <dgm:prSet presAssocID="{430607DA-EC0D-4757-B634-9AF6CCC9210A}" presName="parentText" presStyleLbl="node1" presStyleIdx="0" presStyleCnt="4" custLinFactY="-69369" custLinFactNeighborX="-2191" custLinFactNeighborY="-100000">
        <dgm:presLayoutVars>
          <dgm:chMax val="0"/>
          <dgm:bulletEnabled val="1"/>
        </dgm:presLayoutVars>
      </dgm:prSet>
      <dgm:spPr/>
    </dgm:pt>
    <dgm:pt modelId="{CD86D702-7935-491B-97B2-A9E23AEAE489}" type="pres">
      <dgm:prSet presAssocID="{4719AD41-3F2F-44DF-B025-46F7EAAEAE9B}" presName="spacer" presStyleCnt="0"/>
      <dgm:spPr/>
    </dgm:pt>
    <dgm:pt modelId="{0C7F40F9-61A2-4FE7-9E4B-2001EB2FD248}" type="pres">
      <dgm:prSet presAssocID="{3B498D27-5FAC-4BCF-B9E5-F295782ED7E9}" presName="parentText" presStyleLbl="node1" presStyleIdx="1" presStyleCnt="4">
        <dgm:presLayoutVars>
          <dgm:chMax val="0"/>
          <dgm:bulletEnabled val="1"/>
        </dgm:presLayoutVars>
      </dgm:prSet>
      <dgm:spPr/>
    </dgm:pt>
    <dgm:pt modelId="{38C8BFC2-F69D-4BA2-ADD6-CA3750358D7C}" type="pres">
      <dgm:prSet presAssocID="{FA30AD7A-6296-411D-B2D1-89722AE9B67D}" presName="spacer" presStyleCnt="0"/>
      <dgm:spPr/>
    </dgm:pt>
    <dgm:pt modelId="{573D987B-80F2-4E05-B4B1-94BDAA8606C3}" type="pres">
      <dgm:prSet presAssocID="{DB1115F6-74BA-4B06-B15E-BEE137A9F98A}" presName="parentText" presStyleLbl="node1" presStyleIdx="2" presStyleCnt="4">
        <dgm:presLayoutVars>
          <dgm:chMax val="0"/>
          <dgm:bulletEnabled val="1"/>
        </dgm:presLayoutVars>
      </dgm:prSet>
      <dgm:spPr/>
    </dgm:pt>
    <dgm:pt modelId="{5B0900D2-EB59-4F7E-8605-9B12C35DEFCA}" type="pres">
      <dgm:prSet presAssocID="{449BDDA3-D69E-4C72-8A49-3F2089ECD352}" presName="spacer" presStyleCnt="0"/>
      <dgm:spPr/>
    </dgm:pt>
    <dgm:pt modelId="{DF9A29C1-6828-4130-B746-487CBCAD713C}" type="pres">
      <dgm:prSet presAssocID="{70359C56-464B-4B97-8525-F65A87E5EC4D}" presName="parentText" presStyleLbl="node1" presStyleIdx="3" presStyleCnt="4">
        <dgm:presLayoutVars>
          <dgm:chMax val="0"/>
          <dgm:bulletEnabled val="1"/>
        </dgm:presLayoutVars>
      </dgm:prSet>
      <dgm:spPr/>
    </dgm:pt>
  </dgm:ptLst>
  <dgm:cxnLst>
    <dgm:cxn modelId="{BFF98D1A-72DA-4042-9AB7-7C020B20910C}" srcId="{5C1A4244-2754-43E4-943A-85B691723B58}" destId="{430607DA-EC0D-4757-B634-9AF6CCC9210A}" srcOrd="0" destOrd="0" parTransId="{0C189FBE-3238-4A62-9135-8226F1E57FE0}" sibTransId="{4719AD41-3F2F-44DF-B025-46F7EAAEAE9B}"/>
    <dgm:cxn modelId="{2B7F4E1F-F0A8-4573-826D-85C71D404D3D}" type="presOf" srcId="{3B498D27-5FAC-4BCF-B9E5-F295782ED7E9}" destId="{0C7F40F9-61A2-4FE7-9E4B-2001EB2FD248}" srcOrd="0" destOrd="0" presId="urn:microsoft.com/office/officeart/2005/8/layout/vList2"/>
    <dgm:cxn modelId="{B118404B-BABD-4970-8132-DAD0B1F5CA3F}" srcId="{5C1A4244-2754-43E4-943A-85B691723B58}" destId="{DB1115F6-74BA-4B06-B15E-BEE137A9F98A}" srcOrd="2" destOrd="0" parTransId="{62356ED5-2166-4D8A-8750-F7DF248C886F}" sibTransId="{449BDDA3-D69E-4C72-8A49-3F2089ECD352}"/>
    <dgm:cxn modelId="{ACE19F6B-CBBF-4377-A8CB-BFDB6678A980}" srcId="{5C1A4244-2754-43E4-943A-85B691723B58}" destId="{3B498D27-5FAC-4BCF-B9E5-F295782ED7E9}" srcOrd="1" destOrd="0" parTransId="{F2F95BEC-E664-495F-A938-14AAC66931CD}" sibTransId="{FA30AD7A-6296-411D-B2D1-89722AE9B67D}"/>
    <dgm:cxn modelId="{44B79DC1-1581-4CEA-A510-123BFD1CA800}" type="presOf" srcId="{70359C56-464B-4B97-8525-F65A87E5EC4D}" destId="{DF9A29C1-6828-4130-B746-487CBCAD713C}" srcOrd="0" destOrd="0" presId="urn:microsoft.com/office/officeart/2005/8/layout/vList2"/>
    <dgm:cxn modelId="{59E4F0C6-CD9F-45D0-8026-61986021E012}" srcId="{5C1A4244-2754-43E4-943A-85B691723B58}" destId="{70359C56-464B-4B97-8525-F65A87E5EC4D}" srcOrd="3" destOrd="0" parTransId="{9D06A74F-34D7-4996-B1F4-B305B68CBB75}" sibTransId="{11AD3838-3C51-4F2E-870D-D25DF1EBD2C1}"/>
    <dgm:cxn modelId="{B4120ECA-EBF6-42EB-B3F3-BBB11E61789C}" type="presOf" srcId="{DB1115F6-74BA-4B06-B15E-BEE137A9F98A}" destId="{573D987B-80F2-4E05-B4B1-94BDAA8606C3}" srcOrd="0" destOrd="0" presId="urn:microsoft.com/office/officeart/2005/8/layout/vList2"/>
    <dgm:cxn modelId="{1F6539D7-5053-4FD5-BD1E-7749BE3D480F}" type="presOf" srcId="{5C1A4244-2754-43E4-943A-85B691723B58}" destId="{2B3548C6-03DE-4EF3-919D-FB23E902E945}" srcOrd="0" destOrd="0" presId="urn:microsoft.com/office/officeart/2005/8/layout/vList2"/>
    <dgm:cxn modelId="{87EBB9E2-74C6-4DD5-863D-555900D53A9A}" type="presOf" srcId="{430607DA-EC0D-4757-B634-9AF6CCC9210A}" destId="{ECFB8323-F418-4854-B04A-6B187A607542}" srcOrd="0" destOrd="0" presId="urn:microsoft.com/office/officeart/2005/8/layout/vList2"/>
    <dgm:cxn modelId="{5ECC8780-A70A-4B5B-B7E0-29A385BC0421}" type="presParOf" srcId="{2B3548C6-03DE-4EF3-919D-FB23E902E945}" destId="{ECFB8323-F418-4854-B04A-6B187A607542}" srcOrd="0" destOrd="0" presId="urn:microsoft.com/office/officeart/2005/8/layout/vList2"/>
    <dgm:cxn modelId="{0FC14257-D3FA-4568-B527-A6EC8439EFD1}" type="presParOf" srcId="{2B3548C6-03DE-4EF3-919D-FB23E902E945}" destId="{CD86D702-7935-491B-97B2-A9E23AEAE489}" srcOrd="1" destOrd="0" presId="urn:microsoft.com/office/officeart/2005/8/layout/vList2"/>
    <dgm:cxn modelId="{D252B0A1-7AAC-4EC9-ACA9-F77B05843691}" type="presParOf" srcId="{2B3548C6-03DE-4EF3-919D-FB23E902E945}" destId="{0C7F40F9-61A2-4FE7-9E4B-2001EB2FD248}" srcOrd="2" destOrd="0" presId="urn:microsoft.com/office/officeart/2005/8/layout/vList2"/>
    <dgm:cxn modelId="{8E05E4C2-0DD1-4E8A-B3DB-BBEE8F90150A}" type="presParOf" srcId="{2B3548C6-03DE-4EF3-919D-FB23E902E945}" destId="{38C8BFC2-F69D-4BA2-ADD6-CA3750358D7C}" srcOrd="3" destOrd="0" presId="urn:microsoft.com/office/officeart/2005/8/layout/vList2"/>
    <dgm:cxn modelId="{4DDFDFF0-AAF8-4F29-A6A9-B8CE779956C4}" type="presParOf" srcId="{2B3548C6-03DE-4EF3-919D-FB23E902E945}" destId="{573D987B-80F2-4E05-B4B1-94BDAA8606C3}" srcOrd="4" destOrd="0" presId="urn:microsoft.com/office/officeart/2005/8/layout/vList2"/>
    <dgm:cxn modelId="{37C79C8F-676B-4A3C-BA0A-7ACD0939F710}" type="presParOf" srcId="{2B3548C6-03DE-4EF3-919D-FB23E902E945}" destId="{5B0900D2-EB59-4F7E-8605-9B12C35DEFCA}" srcOrd="5" destOrd="0" presId="urn:microsoft.com/office/officeart/2005/8/layout/vList2"/>
    <dgm:cxn modelId="{E4C11C7C-2AA0-421A-B114-4493185AFC38}" type="presParOf" srcId="{2B3548C6-03DE-4EF3-919D-FB23E902E945}" destId="{DF9A29C1-6828-4130-B746-487CBCAD713C}" srcOrd="6"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840BEE3-C917-4110-8EDC-607BB50A9EFB}"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IN"/>
        </a:p>
      </dgm:t>
    </dgm:pt>
    <dgm:pt modelId="{D4B5FEB1-B7C4-4C4B-BB0A-04C36716D074}">
      <dgm:prSet/>
      <dgm:spPr/>
      <dgm:t>
        <a:bodyPr/>
        <a:lstStyle/>
        <a:p>
          <a:r>
            <a:rPr lang="en-US" b="1" dirty="0"/>
            <a:t>The dataset consists of 8,950 customer records and 18 financial features describing their credit card usage behavior.</a:t>
          </a:r>
          <a:br>
            <a:rPr lang="en-US" b="1" dirty="0"/>
          </a:br>
          <a:r>
            <a:rPr lang="en-US" b="1" dirty="0"/>
            <a:t>Each record represents a unique customer, including details such as their balance, purchase frequency, cash advances, and payment history.</a:t>
          </a:r>
          <a:endParaRPr lang="en-IN" dirty="0"/>
        </a:p>
      </dgm:t>
    </dgm:pt>
    <dgm:pt modelId="{F69A2636-CA36-43C2-8EC3-C0914E21BF0A}" type="parTrans" cxnId="{00B0A916-B618-4439-8F7B-1AB794797DC6}">
      <dgm:prSet/>
      <dgm:spPr/>
      <dgm:t>
        <a:bodyPr/>
        <a:lstStyle/>
        <a:p>
          <a:endParaRPr lang="en-IN"/>
        </a:p>
      </dgm:t>
    </dgm:pt>
    <dgm:pt modelId="{29E3340A-B2B1-4482-9B25-6762F7BBAE45}" type="sibTrans" cxnId="{00B0A916-B618-4439-8F7B-1AB794797DC6}">
      <dgm:prSet/>
      <dgm:spPr/>
      <dgm:t>
        <a:bodyPr/>
        <a:lstStyle/>
        <a:p>
          <a:endParaRPr lang="en-IN"/>
        </a:p>
      </dgm:t>
    </dgm:pt>
    <dgm:pt modelId="{D9B60133-09F2-486C-A58A-0D720412BD19}" type="pres">
      <dgm:prSet presAssocID="{C840BEE3-C917-4110-8EDC-607BB50A9EFB}" presName="diagram" presStyleCnt="0">
        <dgm:presLayoutVars>
          <dgm:dir/>
          <dgm:resizeHandles val="exact"/>
        </dgm:presLayoutVars>
      </dgm:prSet>
      <dgm:spPr/>
    </dgm:pt>
    <dgm:pt modelId="{52D7E67B-7E76-4A8B-A7C0-2E8BD6C9CA64}" type="pres">
      <dgm:prSet presAssocID="{D4B5FEB1-B7C4-4C4B-BB0A-04C36716D074}" presName="node" presStyleLbl="node1" presStyleIdx="0" presStyleCnt="1" custScaleX="205210" custLinFactNeighborX="13235" custLinFactNeighborY="4034">
        <dgm:presLayoutVars>
          <dgm:bulletEnabled val="1"/>
        </dgm:presLayoutVars>
      </dgm:prSet>
      <dgm:spPr/>
    </dgm:pt>
  </dgm:ptLst>
  <dgm:cxnLst>
    <dgm:cxn modelId="{00B0A916-B618-4439-8F7B-1AB794797DC6}" srcId="{C840BEE3-C917-4110-8EDC-607BB50A9EFB}" destId="{D4B5FEB1-B7C4-4C4B-BB0A-04C36716D074}" srcOrd="0" destOrd="0" parTransId="{F69A2636-CA36-43C2-8EC3-C0914E21BF0A}" sibTransId="{29E3340A-B2B1-4482-9B25-6762F7BBAE45}"/>
    <dgm:cxn modelId="{296D0569-6686-4E0D-AD98-421A4EB9B6E6}" type="presOf" srcId="{D4B5FEB1-B7C4-4C4B-BB0A-04C36716D074}" destId="{52D7E67B-7E76-4A8B-A7C0-2E8BD6C9CA64}" srcOrd="0" destOrd="0" presId="urn:microsoft.com/office/officeart/2005/8/layout/default"/>
    <dgm:cxn modelId="{B978C393-0F98-445B-897C-FB9E0AFBED22}" type="presOf" srcId="{C840BEE3-C917-4110-8EDC-607BB50A9EFB}" destId="{D9B60133-09F2-486C-A58A-0D720412BD19}" srcOrd="0" destOrd="0" presId="urn:microsoft.com/office/officeart/2005/8/layout/default"/>
    <dgm:cxn modelId="{9E7DF4F6-5220-4134-BC84-8A2003EC9EA8}" type="presParOf" srcId="{D9B60133-09F2-486C-A58A-0D720412BD19}" destId="{52D7E67B-7E76-4A8B-A7C0-2E8BD6C9CA64}" srcOrd="0"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2F744172-3EBA-4B21-8CB8-1EB78D05683E}" type="doc">
      <dgm:prSet loTypeId="urn:microsoft.com/office/officeart/2005/8/layout/vList2" loCatId="list" qsTypeId="urn:microsoft.com/office/officeart/2005/8/quickstyle/3d2" qsCatId="3D" csTypeId="urn:microsoft.com/office/officeart/2005/8/colors/accent1_2" csCatId="accent1" phldr="1"/>
      <dgm:spPr/>
      <dgm:t>
        <a:bodyPr/>
        <a:lstStyle/>
        <a:p>
          <a:endParaRPr lang="en-IN"/>
        </a:p>
      </dgm:t>
    </dgm:pt>
    <dgm:pt modelId="{0B05A3E3-E9CE-4464-9B7D-E8967D635A06}">
      <dgm:prSet custT="1"/>
      <dgm:spPr/>
      <dgm:t>
        <a:bodyPr/>
        <a:lstStyle/>
        <a:p>
          <a:r>
            <a:rPr lang="en-US" sz="1800" dirty="0"/>
            <a:t>Model Accuracy: (</a:t>
          </a:r>
          <a:r>
            <a:rPr lang="en-IN" sz="1800" dirty="0"/>
            <a:t> 0.9558659217877095)</a:t>
          </a:r>
        </a:p>
      </dgm:t>
    </dgm:pt>
    <dgm:pt modelId="{6A0EB0FC-EB3A-4870-A1C1-D518F7609064}" type="parTrans" cxnId="{0C53013E-A652-4619-B91E-CFE7DC9DAB3E}">
      <dgm:prSet/>
      <dgm:spPr/>
      <dgm:t>
        <a:bodyPr/>
        <a:lstStyle/>
        <a:p>
          <a:endParaRPr lang="en-IN"/>
        </a:p>
      </dgm:t>
    </dgm:pt>
    <dgm:pt modelId="{AAB53579-5FED-47CB-B100-FBED6734C4CD}" type="sibTrans" cxnId="{0C53013E-A652-4619-B91E-CFE7DC9DAB3E}">
      <dgm:prSet/>
      <dgm:spPr/>
      <dgm:t>
        <a:bodyPr/>
        <a:lstStyle/>
        <a:p>
          <a:endParaRPr lang="en-IN"/>
        </a:p>
      </dgm:t>
    </dgm:pt>
    <dgm:pt modelId="{5FB6CAC6-7ED1-4E82-B526-2F5CA1E97BED}" type="pres">
      <dgm:prSet presAssocID="{2F744172-3EBA-4B21-8CB8-1EB78D05683E}" presName="linear" presStyleCnt="0">
        <dgm:presLayoutVars>
          <dgm:animLvl val="lvl"/>
          <dgm:resizeHandles val="exact"/>
        </dgm:presLayoutVars>
      </dgm:prSet>
      <dgm:spPr/>
    </dgm:pt>
    <dgm:pt modelId="{7A6253DD-D6E5-49B1-9FB1-34957DBA949E}" type="pres">
      <dgm:prSet presAssocID="{0B05A3E3-E9CE-4464-9B7D-E8967D635A06}" presName="parentText" presStyleLbl="node1" presStyleIdx="0" presStyleCnt="1" custScaleX="75966" custScaleY="142785" custLinFactNeighborX="-4145" custLinFactNeighborY="26427">
        <dgm:presLayoutVars>
          <dgm:chMax val="0"/>
          <dgm:bulletEnabled val="1"/>
        </dgm:presLayoutVars>
      </dgm:prSet>
      <dgm:spPr/>
    </dgm:pt>
  </dgm:ptLst>
  <dgm:cxnLst>
    <dgm:cxn modelId="{0C53013E-A652-4619-B91E-CFE7DC9DAB3E}" srcId="{2F744172-3EBA-4B21-8CB8-1EB78D05683E}" destId="{0B05A3E3-E9CE-4464-9B7D-E8967D635A06}" srcOrd="0" destOrd="0" parTransId="{6A0EB0FC-EB3A-4870-A1C1-D518F7609064}" sibTransId="{AAB53579-5FED-47CB-B100-FBED6734C4CD}"/>
    <dgm:cxn modelId="{4677AD60-F076-4D63-8313-6459111E7071}" type="presOf" srcId="{0B05A3E3-E9CE-4464-9B7D-E8967D635A06}" destId="{7A6253DD-D6E5-49B1-9FB1-34957DBA949E}" srcOrd="0" destOrd="0" presId="urn:microsoft.com/office/officeart/2005/8/layout/vList2"/>
    <dgm:cxn modelId="{4E2FD58B-6DBC-41EF-A1F3-9E06715A4BD1}" type="presOf" srcId="{2F744172-3EBA-4B21-8CB8-1EB78D05683E}" destId="{5FB6CAC6-7ED1-4E82-B526-2F5CA1E97BED}" srcOrd="0" destOrd="0" presId="urn:microsoft.com/office/officeart/2005/8/layout/vList2"/>
    <dgm:cxn modelId="{E7F215C6-C80D-404B-BEDF-B95FB42B1BAE}" type="presParOf" srcId="{5FB6CAC6-7ED1-4E82-B526-2F5CA1E97BED}" destId="{7A6253DD-D6E5-49B1-9FB1-34957DBA949E}" srcOrd="0" destOrd="0" presId="urn:microsoft.com/office/officeart/2005/8/layout/vList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E82D931-EE8D-404F-BF20-D81782576DDD}"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C02378A9-7430-46E5-87AC-5BCD656C2753}">
      <dgm:prSet/>
      <dgm:spPr/>
      <dgm:t>
        <a:bodyPr/>
        <a:lstStyle/>
        <a:p>
          <a:r>
            <a:rPr lang="en-US" b="1"/>
            <a:t>Observations:</a:t>
          </a:r>
          <a:endParaRPr lang="en-IN"/>
        </a:p>
      </dgm:t>
    </dgm:pt>
    <dgm:pt modelId="{76FF98C9-259E-426B-90E3-160398408272}" type="parTrans" cxnId="{96941C9F-934F-4BD9-8895-CBF962DBFD3A}">
      <dgm:prSet/>
      <dgm:spPr/>
      <dgm:t>
        <a:bodyPr/>
        <a:lstStyle/>
        <a:p>
          <a:endParaRPr lang="en-IN"/>
        </a:p>
      </dgm:t>
    </dgm:pt>
    <dgm:pt modelId="{E95BBE9A-8113-44A4-8372-516AA078F7FB}" type="sibTrans" cxnId="{96941C9F-934F-4BD9-8895-CBF962DBFD3A}">
      <dgm:prSet/>
      <dgm:spPr/>
      <dgm:t>
        <a:bodyPr/>
        <a:lstStyle/>
        <a:p>
          <a:endParaRPr lang="en-IN"/>
        </a:p>
      </dgm:t>
    </dgm:pt>
    <dgm:pt modelId="{6485F548-44CC-4639-9340-8A9113CBF604}">
      <dgm:prSet/>
      <dgm:spPr/>
      <dgm:t>
        <a:bodyPr/>
        <a:lstStyle/>
        <a:p>
          <a:r>
            <a:rPr lang="en-US" dirty="0"/>
            <a:t>Clusters </a:t>
          </a:r>
          <a:r>
            <a:rPr lang="en-US" b="1" dirty="0"/>
            <a:t>0 &amp; 3</a:t>
          </a:r>
          <a:r>
            <a:rPr lang="en-US" dirty="0"/>
            <a:t> show </a:t>
          </a:r>
          <a:r>
            <a:rPr lang="en-US" b="1" dirty="0"/>
            <a:t>higher average balance</a:t>
          </a:r>
          <a:r>
            <a:rPr lang="en-US" dirty="0"/>
            <a:t>, making them important for marketing and credit offers.</a:t>
          </a:r>
          <a:endParaRPr lang="en-IN" dirty="0"/>
        </a:p>
      </dgm:t>
    </dgm:pt>
    <dgm:pt modelId="{D1A4725F-802C-41F4-9D23-263D028C7FE1}" type="parTrans" cxnId="{06D1D596-DF9F-4E24-8475-7FF687392F1B}">
      <dgm:prSet/>
      <dgm:spPr/>
      <dgm:t>
        <a:bodyPr/>
        <a:lstStyle/>
        <a:p>
          <a:endParaRPr lang="en-IN"/>
        </a:p>
      </dgm:t>
    </dgm:pt>
    <dgm:pt modelId="{7B54861D-3BB3-4EBD-9A30-9806B5A2E42D}" type="sibTrans" cxnId="{06D1D596-DF9F-4E24-8475-7FF687392F1B}">
      <dgm:prSet/>
      <dgm:spPr/>
      <dgm:t>
        <a:bodyPr/>
        <a:lstStyle/>
        <a:p>
          <a:endParaRPr lang="en-IN"/>
        </a:p>
      </dgm:t>
    </dgm:pt>
    <dgm:pt modelId="{AFCF9ECC-E84E-4969-B255-56CFB7050D8C}">
      <dgm:prSet/>
      <dgm:spPr/>
      <dgm:t>
        <a:bodyPr/>
        <a:lstStyle/>
        <a:p>
          <a:r>
            <a:rPr lang="en-US"/>
            <a:t>Cluster </a:t>
          </a:r>
          <a:r>
            <a:rPr lang="en-US" b="1"/>
            <a:t>1</a:t>
          </a:r>
          <a:r>
            <a:rPr lang="en-US"/>
            <a:t> customers need </a:t>
          </a:r>
          <a:r>
            <a:rPr lang="en-US" b="1"/>
            <a:t>promotional strategies</a:t>
          </a:r>
          <a:r>
            <a:rPr lang="en-US"/>
            <a:t> to increase usage.</a:t>
          </a:r>
          <a:endParaRPr lang="en-IN"/>
        </a:p>
      </dgm:t>
    </dgm:pt>
    <dgm:pt modelId="{82A4BDBC-9511-4EC5-837F-05AE03256439}" type="parTrans" cxnId="{EF31B07B-6809-4568-9C72-E149FB2E2852}">
      <dgm:prSet/>
      <dgm:spPr/>
      <dgm:t>
        <a:bodyPr/>
        <a:lstStyle/>
        <a:p>
          <a:endParaRPr lang="en-IN"/>
        </a:p>
      </dgm:t>
    </dgm:pt>
    <dgm:pt modelId="{4191B637-E957-46E6-9A60-69450FA9EEF3}" type="sibTrans" cxnId="{EF31B07B-6809-4568-9C72-E149FB2E2852}">
      <dgm:prSet/>
      <dgm:spPr/>
      <dgm:t>
        <a:bodyPr/>
        <a:lstStyle/>
        <a:p>
          <a:endParaRPr lang="en-IN"/>
        </a:p>
      </dgm:t>
    </dgm:pt>
    <dgm:pt modelId="{76EAB8B3-28DA-4B8D-81FD-005A6F6C63E0}">
      <dgm:prSet/>
      <dgm:spPr/>
      <dgm:t>
        <a:bodyPr/>
        <a:lstStyle/>
        <a:p>
          <a:r>
            <a:rPr lang="en-US" dirty="0"/>
            <a:t>Cluster </a:t>
          </a:r>
          <a:r>
            <a:rPr lang="en-US" b="1" dirty="0"/>
            <a:t>2</a:t>
          </a:r>
          <a:r>
            <a:rPr lang="en-US" dirty="0"/>
            <a:t> is stable — ideal for </a:t>
          </a:r>
          <a:r>
            <a:rPr lang="en-US" b="1" dirty="0"/>
            <a:t>long-term retention programs</a:t>
          </a:r>
          <a:r>
            <a:rPr lang="en-US" dirty="0"/>
            <a:t>.</a:t>
          </a:r>
          <a:endParaRPr lang="en-IN" dirty="0"/>
        </a:p>
      </dgm:t>
    </dgm:pt>
    <dgm:pt modelId="{683B28BB-AB13-4C91-86FE-F600F0EE7D17}" type="parTrans" cxnId="{A9F5AC14-D669-4FEF-A0CF-149F2188B7D2}">
      <dgm:prSet/>
      <dgm:spPr/>
      <dgm:t>
        <a:bodyPr/>
        <a:lstStyle/>
        <a:p>
          <a:endParaRPr lang="en-IN"/>
        </a:p>
      </dgm:t>
    </dgm:pt>
    <dgm:pt modelId="{D9975E1E-94DD-4D3F-A240-A85FE87C14E1}" type="sibTrans" cxnId="{A9F5AC14-D669-4FEF-A0CF-149F2188B7D2}">
      <dgm:prSet/>
      <dgm:spPr/>
      <dgm:t>
        <a:bodyPr/>
        <a:lstStyle/>
        <a:p>
          <a:endParaRPr lang="en-IN"/>
        </a:p>
      </dgm:t>
    </dgm:pt>
    <dgm:pt modelId="{9E60545C-E109-45DA-A238-136CB7F959BB}" type="pres">
      <dgm:prSet presAssocID="{DE82D931-EE8D-404F-BF20-D81782576DDD}" presName="linear" presStyleCnt="0">
        <dgm:presLayoutVars>
          <dgm:animLvl val="lvl"/>
          <dgm:resizeHandles val="exact"/>
        </dgm:presLayoutVars>
      </dgm:prSet>
      <dgm:spPr/>
    </dgm:pt>
    <dgm:pt modelId="{3DACE32D-21BA-41FB-9139-2F9C04B36935}" type="pres">
      <dgm:prSet presAssocID="{C02378A9-7430-46E5-87AC-5BCD656C2753}" presName="parentText" presStyleLbl="node1" presStyleIdx="0" presStyleCnt="4">
        <dgm:presLayoutVars>
          <dgm:chMax val="0"/>
          <dgm:bulletEnabled val="1"/>
        </dgm:presLayoutVars>
      </dgm:prSet>
      <dgm:spPr/>
    </dgm:pt>
    <dgm:pt modelId="{8CDF725F-0917-42DE-B00D-D5252D901FBF}" type="pres">
      <dgm:prSet presAssocID="{E95BBE9A-8113-44A4-8372-516AA078F7FB}" presName="spacer" presStyleCnt="0"/>
      <dgm:spPr/>
    </dgm:pt>
    <dgm:pt modelId="{79095630-926A-4B5E-9007-E7B164BFAECB}" type="pres">
      <dgm:prSet presAssocID="{6485F548-44CC-4639-9340-8A9113CBF604}" presName="parentText" presStyleLbl="node1" presStyleIdx="1" presStyleCnt="4">
        <dgm:presLayoutVars>
          <dgm:chMax val="0"/>
          <dgm:bulletEnabled val="1"/>
        </dgm:presLayoutVars>
      </dgm:prSet>
      <dgm:spPr/>
    </dgm:pt>
    <dgm:pt modelId="{6A1A6942-EF3F-4E6A-8D84-75C0E2ABB64E}" type="pres">
      <dgm:prSet presAssocID="{7B54861D-3BB3-4EBD-9A30-9806B5A2E42D}" presName="spacer" presStyleCnt="0"/>
      <dgm:spPr/>
    </dgm:pt>
    <dgm:pt modelId="{02FE814A-34A4-4097-9D4D-EB31A9F4E4DA}" type="pres">
      <dgm:prSet presAssocID="{AFCF9ECC-E84E-4969-B255-56CFB7050D8C}" presName="parentText" presStyleLbl="node1" presStyleIdx="2" presStyleCnt="4">
        <dgm:presLayoutVars>
          <dgm:chMax val="0"/>
          <dgm:bulletEnabled val="1"/>
        </dgm:presLayoutVars>
      </dgm:prSet>
      <dgm:spPr/>
    </dgm:pt>
    <dgm:pt modelId="{C9F0C207-3B97-4DD4-8C70-8ABBBC222BC3}" type="pres">
      <dgm:prSet presAssocID="{4191B637-E957-46E6-9A60-69450FA9EEF3}" presName="spacer" presStyleCnt="0"/>
      <dgm:spPr/>
    </dgm:pt>
    <dgm:pt modelId="{E1D03E7F-26ED-423E-8E51-7F330083040F}" type="pres">
      <dgm:prSet presAssocID="{76EAB8B3-28DA-4B8D-81FD-005A6F6C63E0}" presName="parentText" presStyleLbl="node1" presStyleIdx="3" presStyleCnt="4">
        <dgm:presLayoutVars>
          <dgm:chMax val="0"/>
          <dgm:bulletEnabled val="1"/>
        </dgm:presLayoutVars>
      </dgm:prSet>
      <dgm:spPr/>
    </dgm:pt>
  </dgm:ptLst>
  <dgm:cxnLst>
    <dgm:cxn modelId="{A9F5AC14-D669-4FEF-A0CF-149F2188B7D2}" srcId="{DE82D931-EE8D-404F-BF20-D81782576DDD}" destId="{76EAB8B3-28DA-4B8D-81FD-005A6F6C63E0}" srcOrd="3" destOrd="0" parTransId="{683B28BB-AB13-4C91-86FE-F600F0EE7D17}" sibTransId="{D9975E1E-94DD-4D3F-A240-A85FE87C14E1}"/>
    <dgm:cxn modelId="{3647EE17-972B-4572-B79E-ECA9B1F25BF6}" type="presOf" srcId="{DE82D931-EE8D-404F-BF20-D81782576DDD}" destId="{9E60545C-E109-45DA-A238-136CB7F959BB}" srcOrd="0" destOrd="0" presId="urn:microsoft.com/office/officeart/2005/8/layout/vList2"/>
    <dgm:cxn modelId="{FC3A3D24-909F-4A9E-9C5C-D851473B6082}" type="presOf" srcId="{AFCF9ECC-E84E-4969-B255-56CFB7050D8C}" destId="{02FE814A-34A4-4097-9D4D-EB31A9F4E4DA}" srcOrd="0" destOrd="0" presId="urn:microsoft.com/office/officeart/2005/8/layout/vList2"/>
    <dgm:cxn modelId="{CDCDDD3F-2128-40E9-8C61-E0E655698CFE}" type="presOf" srcId="{C02378A9-7430-46E5-87AC-5BCD656C2753}" destId="{3DACE32D-21BA-41FB-9139-2F9C04B36935}" srcOrd="0" destOrd="0" presId="urn:microsoft.com/office/officeart/2005/8/layout/vList2"/>
    <dgm:cxn modelId="{EF31B07B-6809-4568-9C72-E149FB2E2852}" srcId="{DE82D931-EE8D-404F-BF20-D81782576DDD}" destId="{AFCF9ECC-E84E-4969-B255-56CFB7050D8C}" srcOrd="2" destOrd="0" parTransId="{82A4BDBC-9511-4EC5-837F-05AE03256439}" sibTransId="{4191B637-E957-46E6-9A60-69450FA9EEF3}"/>
    <dgm:cxn modelId="{06D1D596-DF9F-4E24-8475-7FF687392F1B}" srcId="{DE82D931-EE8D-404F-BF20-D81782576DDD}" destId="{6485F548-44CC-4639-9340-8A9113CBF604}" srcOrd="1" destOrd="0" parTransId="{D1A4725F-802C-41F4-9D23-263D028C7FE1}" sibTransId="{7B54861D-3BB3-4EBD-9A30-9806B5A2E42D}"/>
    <dgm:cxn modelId="{96941C9F-934F-4BD9-8895-CBF962DBFD3A}" srcId="{DE82D931-EE8D-404F-BF20-D81782576DDD}" destId="{C02378A9-7430-46E5-87AC-5BCD656C2753}" srcOrd="0" destOrd="0" parTransId="{76FF98C9-259E-426B-90E3-160398408272}" sibTransId="{E95BBE9A-8113-44A4-8372-516AA078F7FB}"/>
    <dgm:cxn modelId="{F6692FA7-0EEB-46DB-9BBB-5CE81DF677FC}" type="presOf" srcId="{76EAB8B3-28DA-4B8D-81FD-005A6F6C63E0}" destId="{E1D03E7F-26ED-423E-8E51-7F330083040F}" srcOrd="0" destOrd="0" presId="urn:microsoft.com/office/officeart/2005/8/layout/vList2"/>
    <dgm:cxn modelId="{B43B08AE-AA97-412B-BC09-E22839A777A9}" type="presOf" srcId="{6485F548-44CC-4639-9340-8A9113CBF604}" destId="{79095630-926A-4B5E-9007-E7B164BFAECB}" srcOrd="0" destOrd="0" presId="urn:microsoft.com/office/officeart/2005/8/layout/vList2"/>
    <dgm:cxn modelId="{070FF488-0496-492C-9D5A-AB8519931B92}" type="presParOf" srcId="{9E60545C-E109-45DA-A238-136CB7F959BB}" destId="{3DACE32D-21BA-41FB-9139-2F9C04B36935}" srcOrd="0" destOrd="0" presId="urn:microsoft.com/office/officeart/2005/8/layout/vList2"/>
    <dgm:cxn modelId="{CA02BD33-0922-4205-A85C-CB330A78AFFC}" type="presParOf" srcId="{9E60545C-E109-45DA-A238-136CB7F959BB}" destId="{8CDF725F-0917-42DE-B00D-D5252D901FBF}" srcOrd="1" destOrd="0" presId="urn:microsoft.com/office/officeart/2005/8/layout/vList2"/>
    <dgm:cxn modelId="{3D71E818-C384-4979-ACBF-D095BE369041}" type="presParOf" srcId="{9E60545C-E109-45DA-A238-136CB7F959BB}" destId="{79095630-926A-4B5E-9007-E7B164BFAECB}" srcOrd="2" destOrd="0" presId="urn:microsoft.com/office/officeart/2005/8/layout/vList2"/>
    <dgm:cxn modelId="{9EDE9C83-BEAA-4438-8035-13174C13BD5D}" type="presParOf" srcId="{9E60545C-E109-45DA-A238-136CB7F959BB}" destId="{6A1A6942-EF3F-4E6A-8D84-75C0E2ABB64E}" srcOrd="3" destOrd="0" presId="urn:microsoft.com/office/officeart/2005/8/layout/vList2"/>
    <dgm:cxn modelId="{60625F65-D3FF-4C46-8F81-3F505D1C4227}" type="presParOf" srcId="{9E60545C-E109-45DA-A238-136CB7F959BB}" destId="{02FE814A-34A4-4097-9D4D-EB31A9F4E4DA}" srcOrd="4" destOrd="0" presId="urn:microsoft.com/office/officeart/2005/8/layout/vList2"/>
    <dgm:cxn modelId="{6FE6919E-D4EE-4862-A850-6AA4AB8E92E5}" type="presParOf" srcId="{9E60545C-E109-45DA-A238-136CB7F959BB}" destId="{C9F0C207-3B97-4DD4-8C70-8ABBBC222BC3}" srcOrd="5" destOrd="0" presId="urn:microsoft.com/office/officeart/2005/8/layout/vList2"/>
    <dgm:cxn modelId="{55D2421F-72FA-4509-B14E-8FA98584BCAA}" type="presParOf" srcId="{9E60545C-E109-45DA-A238-136CB7F959BB}" destId="{E1D03E7F-26ED-423E-8E51-7F330083040F}" srcOrd="6"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DF3DAA33-4EDF-4A5E-A421-87627E510449}" type="doc">
      <dgm:prSet loTypeId="urn:microsoft.com/office/officeart/2005/8/layout/venn3" loCatId="relationship" qsTypeId="urn:microsoft.com/office/officeart/2005/8/quickstyle/3d3" qsCatId="3D" csTypeId="urn:microsoft.com/office/officeart/2005/8/colors/accent1_2" csCatId="accent1"/>
      <dgm:spPr/>
      <dgm:t>
        <a:bodyPr/>
        <a:lstStyle/>
        <a:p>
          <a:endParaRPr lang="en-IN"/>
        </a:p>
      </dgm:t>
    </dgm:pt>
    <dgm:pt modelId="{5C8ED0BF-32D7-4673-B24E-9A7CF0873EDE}">
      <dgm:prSet custT="1"/>
      <dgm:spPr/>
      <dgm:t>
        <a:bodyPr/>
        <a:lstStyle/>
        <a:p>
          <a:r>
            <a:rPr lang="en-IN" sz="1600" dirty="0"/>
            <a:t>Conclusion</a:t>
          </a:r>
        </a:p>
      </dgm:t>
    </dgm:pt>
    <dgm:pt modelId="{FAF8F6C0-3B99-40EB-B7F0-A96A841336E3}" type="parTrans" cxnId="{5EE79BD8-C9C9-4085-B406-FD8ACE516645}">
      <dgm:prSet/>
      <dgm:spPr/>
      <dgm:t>
        <a:bodyPr/>
        <a:lstStyle/>
        <a:p>
          <a:endParaRPr lang="en-IN"/>
        </a:p>
      </dgm:t>
    </dgm:pt>
    <dgm:pt modelId="{6BED8F5C-459F-433A-B102-C3E28043AC5C}" type="sibTrans" cxnId="{5EE79BD8-C9C9-4085-B406-FD8ACE516645}">
      <dgm:prSet/>
      <dgm:spPr/>
      <dgm:t>
        <a:bodyPr/>
        <a:lstStyle/>
        <a:p>
          <a:endParaRPr lang="en-IN"/>
        </a:p>
      </dgm:t>
    </dgm:pt>
    <dgm:pt modelId="{BB0331E0-D4D0-4AFB-A4CD-9220D3D004A3}">
      <dgm:prSet custT="1"/>
      <dgm:spPr/>
      <dgm:t>
        <a:bodyPr/>
        <a:lstStyle/>
        <a:p>
          <a:r>
            <a:rPr lang="en-US" sz="1200" dirty="0"/>
            <a:t>Unsupervised learning models successfully segmented credit card customers into </a:t>
          </a:r>
          <a:r>
            <a:rPr lang="en-US" sz="1200" b="1" dirty="0"/>
            <a:t>4 distinct clusters</a:t>
          </a:r>
          <a:r>
            <a:rPr lang="en-US" sz="1200" dirty="0"/>
            <a:t>.</a:t>
          </a:r>
          <a:endParaRPr lang="en-IN" sz="1200" dirty="0"/>
        </a:p>
      </dgm:t>
    </dgm:pt>
    <dgm:pt modelId="{54C35A87-4F2E-4FFD-9ED3-12BE9D4FE394}" type="parTrans" cxnId="{A9FB914E-31A8-4675-9801-F9CF42E3DE38}">
      <dgm:prSet/>
      <dgm:spPr/>
      <dgm:t>
        <a:bodyPr/>
        <a:lstStyle/>
        <a:p>
          <a:endParaRPr lang="en-IN"/>
        </a:p>
      </dgm:t>
    </dgm:pt>
    <dgm:pt modelId="{AFB54778-2B7D-4A69-AE1D-611307F13FF4}" type="sibTrans" cxnId="{A9FB914E-31A8-4675-9801-F9CF42E3DE38}">
      <dgm:prSet/>
      <dgm:spPr/>
      <dgm:t>
        <a:bodyPr/>
        <a:lstStyle/>
        <a:p>
          <a:endParaRPr lang="en-IN"/>
        </a:p>
      </dgm:t>
    </dgm:pt>
    <dgm:pt modelId="{C568C770-9CDB-4C8E-8B45-7DEAE6C99057}">
      <dgm:prSet custT="1"/>
      <dgm:spPr/>
      <dgm:t>
        <a:bodyPr/>
        <a:lstStyle/>
        <a:p>
          <a:r>
            <a:rPr lang="en-US" sz="1100" dirty="0"/>
            <a:t>Deep analysis revealed significant patterns in spending behavior, balance-to-credit usage, and payment trends across the segments</a:t>
          </a:r>
          <a:r>
            <a:rPr lang="en-US" sz="900" dirty="0"/>
            <a:t>.</a:t>
          </a:r>
          <a:endParaRPr lang="en-IN" sz="900" dirty="0"/>
        </a:p>
      </dgm:t>
    </dgm:pt>
    <dgm:pt modelId="{805ED47F-485B-47EA-825E-42B63C69B172}" type="parTrans" cxnId="{2A615CE3-1FA1-4E58-90DE-3CA4D773D169}">
      <dgm:prSet/>
      <dgm:spPr/>
      <dgm:t>
        <a:bodyPr/>
        <a:lstStyle/>
        <a:p>
          <a:endParaRPr lang="en-IN"/>
        </a:p>
      </dgm:t>
    </dgm:pt>
    <dgm:pt modelId="{8DD4C0CD-96DF-4096-AF0D-CB0699BABE9D}" type="sibTrans" cxnId="{2A615CE3-1FA1-4E58-90DE-3CA4D773D169}">
      <dgm:prSet/>
      <dgm:spPr/>
      <dgm:t>
        <a:bodyPr/>
        <a:lstStyle/>
        <a:p>
          <a:endParaRPr lang="en-IN"/>
        </a:p>
      </dgm:t>
    </dgm:pt>
    <dgm:pt modelId="{93789696-74E0-4528-843D-F482AB9879BB}">
      <dgm:prSet custT="1"/>
      <dgm:spPr/>
      <dgm:t>
        <a:bodyPr/>
        <a:lstStyle/>
        <a:p>
          <a:r>
            <a:rPr lang="en-US" sz="1050" dirty="0"/>
            <a:t>The insights derived from these clusters provide a clear roadmap for the bank to enhance marketing strategies, optimize risk management, and boost customer retention.</a:t>
          </a:r>
          <a:endParaRPr lang="en-IN" sz="1050" dirty="0"/>
        </a:p>
      </dgm:t>
    </dgm:pt>
    <dgm:pt modelId="{5BF9DB68-0638-4A1F-9DFC-A70EFE27B2D3}" type="parTrans" cxnId="{DAD3DFED-1269-4EEC-8A52-FB43C6409E58}">
      <dgm:prSet/>
      <dgm:spPr/>
      <dgm:t>
        <a:bodyPr/>
        <a:lstStyle/>
        <a:p>
          <a:endParaRPr lang="en-IN"/>
        </a:p>
      </dgm:t>
    </dgm:pt>
    <dgm:pt modelId="{C572ADEB-2BF0-464D-8CEE-9DD6D6616C72}" type="sibTrans" cxnId="{DAD3DFED-1269-4EEC-8A52-FB43C6409E58}">
      <dgm:prSet/>
      <dgm:spPr/>
      <dgm:t>
        <a:bodyPr/>
        <a:lstStyle/>
        <a:p>
          <a:endParaRPr lang="en-IN"/>
        </a:p>
      </dgm:t>
    </dgm:pt>
    <dgm:pt modelId="{C7552F81-E3F8-4736-9B85-C023D16375A8}" type="pres">
      <dgm:prSet presAssocID="{DF3DAA33-4EDF-4A5E-A421-87627E510449}" presName="Name0" presStyleCnt="0">
        <dgm:presLayoutVars>
          <dgm:dir/>
          <dgm:resizeHandles val="exact"/>
        </dgm:presLayoutVars>
      </dgm:prSet>
      <dgm:spPr/>
    </dgm:pt>
    <dgm:pt modelId="{8910A457-68D5-4C4F-90FF-1C1BBE4E1C25}" type="pres">
      <dgm:prSet presAssocID="{5C8ED0BF-32D7-4673-B24E-9A7CF0873EDE}" presName="Name5" presStyleLbl="vennNode1" presStyleIdx="0" presStyleCnt="4">
        <dgm:presLayoutVars>
          <dgm:bulletEnabled val="1"/>
        </dgm:presLayoutVars>
      </dgm:prSet>
      <dgm:spPr/>
    </dgm:pt>
    <dgm:pt modelId="{786DBA42-66DF-4C10-9A23-019072D42D9F}" type="pres">
      <dgm:prSet presAssocID="{6BED8F5C-459F-433A-B102-C3E28043AC5C}" presName="space" presStyleCnt="0"/>
      <dgm:spPr/>
    </dgm:pt>
    <dgm:pt modelId="{447C4188-C72C-4236-85BE-BE0115964359}" type="pres">
      <dgm:prSet presAssocID="{BB0331E0-D4D0-4AFB-A4CD-9220D3D004A3}" presName="Name5" presStyleLbl="vennNode1" presStyleIdx="1" presStyleCnt="4">
        <dgm:presLayoutVars>
          <dgm:bulletEnabled val="1"/>
        </dgm:presLayoutVars>
      </dgm:prSet>
      <dgm:spPr/>
    </dgm:pt>
    <dgm:pt modelId="{2AE6688C-300A-4D94-910B-1EF26A231CCB}" type="pres">
      <dgm:prSet presAssocID="{AFB54778-2B7D-4A69-AE1D-611307F13FF4}" presName="space" presStyleCnt="0"/>
      <dgm:spPr/>
    </dgm:pt>
    <dgm:pt modelId="{F7370B0D-BB79-4D84-AF77-40C263F974DC}" type="pres">
      <dgm:prSet presAssocID="{C568C770-9CDB-4C8E-8B45-7DEAE6C99057}" presName="Name5" presStyleLbl="vennNode1" presStyleIdx="2" presStyleCnt="4">
        <dgm:presLayoutVars>
          <dgm:bulletEnabled val="1"/>
        </dgm:presLayoutVars>
      </dgm:prSet>
      <dgm:spPr/>
    </dgm:pt>
    <dgm:pt modelId="{A44450CC-9DE2-469F-886B-ADB6AD3B997C}" type="pres">
      <dgm:prSet presAssocID="{8DD4C0CD-96DF-4096-AF0D-CB0699BABE9D}" presName="space" presStyleCnt="0"/>
      <dgm:spPr/>
    </dgm:pt>
    <dgm:pt modelId="{0777E693-2645-4282-8738-4ECB2D6E9D96}" type="pres">
      <dgm:prSet presAssocID="{93789696-74E0-4528-843D-F482AB9879BB}" presName="Name5" presStyleLbl="vennNode1" presStyleIdx="3" presStyleCnt="4">
        <dgm:presLayoutVars>
          <dgm:bulletEnabled val="1"/>
        </dgm:presLayoutVars>
      </dgm:prSet>
      <dgm:spPr/>
    </dgm:pt>
  </dgm:ptLst>
  <dgm:cxnLst>
    <dgm:cxn modelId="{DB7B2307-17DB-4C17-B4EE-81D2D30D38EC}" type="presOf" srcId="{93789696-74E0-4528-843D-F482AB9879BB}" destId="{0777E693-2645-4282-8738-4ECB2D6E9D96}" srcOrd="0" destOrd="0" presId="urn:microsoft.com/office/officeart/2005/8/layout/venn3"/>
    <dgm:cxn modelId="{A4A9B034-7457-46BC-BEE3-01869F93CE53}" type="presOf" srcId="{BB0331E0-D4D0-4AFB-A4CD-9220D3D004A3}" destId="{447C4188-C72C-4236-85BE-BE0115964359}" srcOrd="0" destOrd="0" presId="urn:microsoft.com/office/officeart/2005/8/layout/venn3"/>
    <dgm:cxn modelId="{A9FB914E-31A8-4675-9801-F9CF42E3DE38}" srcId="{DF3DAA33-4EDF-4A5E-A421-87627E510449}" destId="{BB0331E0-D4D0-4AFB-A4CD-9220D3D004A3}" srcOrd="1" destOrd="0" parTransId="{54C35A87-4F2E-4FFD-9ED3-12BE9D4FE394}" sibTransId="{AFB54778-2B7D-4A69-AE1D-611307F13FF4}"/>
    <dgm:cxn modelId="{A2F71580-05DD-4E1A-970D-8AC047D28A81}" type="presOf" srcId="{C568C770-9CDB-4C8E-8B45-7DEAE6C99057}" destId="{F7370B0D-BB79-4D84-AF77-40C263F974DC}" srcOrd="0" destOrd="0" presId="urn:microsoft.com/office/officeart/2005/8/layout/venn3"/>
    <dgm:cxn modelId="{30B063CD-8777-4105-9D83-98687E4552EE}" type="presOf" srcId="{DF3DAA33-4EDF-4A5E-A421-87627E510449}" destId="{C7552F81-E3F8-4736-9B85-C023D16375A8}" srcOrd="0" destOrd="0" presId="urn:microsoft.com/office/officeart/2005/8/layout/venn3"/>
    <dgm:cxn modelId="{33F19CD2-FA93-4FC1-ACA1-2BB5FF8E152A}" type="presOf" srcId="{5C8ED0BF-32D7-4673-B24E-9A7CF0873EDE}" destId="{8910A457-68D5-4C4F-90FF-1C1BBE4E1C25}" srcOrd="0" destOrd="0" presId="urn:microsoft.com/office/officeart/2005/8/layout/venn3"/>
    <dgm:cxn modelId="{5EE79BD8-C9C9-4085-B406-FD8ACE516645}" srcId="{DF3DAA33-4EDF-4A5E-A421-87627E510449}" destId="{5C8ED0BF-32D7-4673-B24E-9A7CF0873EDE}" srcOrd="0" destOrd="0" parTransId="{FAF8F6C0-3B99-40EB-B7F0-A96A841336E3}" sibTransId="{6BED8F5C-459F-433A-B102-C3E28043AC5C}"/>
    <dgm:cxn modelId="{2A615CE3-1FA1-4E58-90DE-3CA4D773D169}" srcId="{DF3DAA33-4EDF-4A5E-A421-87627E510449}" destId="{C568C770-9CDB-4C8E-8B45-7DEAE6C99057}" srcOrd="2" destOrd="0" parTransId="{805ED47F-485B-47EA-825E-42B63C69B172}" sibTransId="{8DD4C0CD-96DF-4096-AF0D-CB0699BABE9D}"/>
    <dgm:cxn modelId="{DAD3DFED-1269-4EEC-8A52-FB43C6409E58}" srcId="{DF3DAA33-4EDF-4A5E-A421-87627E510449}" destId="{93789696-74E0-4528-843D-F482AB9879BB}" srcOrd="3" destOrd="0" parTransId="{5BF9DB68-0638-4A1F-9DFC-A70EFE27B2D3}" sibTransId="{C572ADEB-2BF0-464D-8CEE-9DD6D6616C72}"/>
    <dgm:cxn modelId="{3C71CF03-04E9-4A68-B8D5-20D6DF39B026}" type="presParOf" srcId="{C7552F81-E3F8-4736-9B85-C023D16375A8}" destId="{8910A457-68D5-4C4F-90FF-1C1BBE4E1C25}" srcOrd="0" destOrd="0" presId="urn:microsoft.com/office/officeart/2005/8/layout/venn3"/>
    <dgm:cxn modelId="{0F3B7260-F221-4B9D-8102-8C02631E6E20}" type="presParOf" srcId="{C7552F81-E3F8-4736-9B85-C023D16375A8}" destId="{786DBA42-66DF-4C10-9A23-019072D42D9F}" srcOrd="1" destOrd="0" presId="urn:microsoft.com/office/officeart/2005/8/layout/venn3"/>
    <dgm:cxn modelId="{AED1FBA3-43B8-4323-B1BA-F28EB60725C4}" type="presParOf" srcId="{C7552F81-E3F8-4736-9B85-C023D16375A8}" destId="{447C4188-C72C-4236-85BE-BE0115964359}" srcOrd="2" destOrd="0" presId="urn:microsoft.com/office/officeart/2005/8/layout/venn3"/>
    <dgm:cxn modelId="{F8A47ECA-DA1B-45E2-BC72-6A5DE332C76F}" type="presParOf" srcId="{C7552F81-E3F8-4736-9B85-C023D16375A8}" destId="{2AE6688C-300A-4D94-910B-1EF26A231CCB}" srcOrd="3" destOrd="0" presId="urn:microsoft.com/office/officeart/2005/8/layout/venn3"/>
    <dgm:cxn modelId="{B972F1D8-CEF9-4250-91FF-BFDDAF6FDD35}" type="presParOf" srcId="{C7552F81-E3F8-4736-9B85-C023D16375A8}" destId="{F7370B0D-BB79-4D84-AF77-40C263F974DC}" srcOrd="4" destOrd="0" presId="urn:microsoft.com/office/officeart/2005/8/layout/venn3"/>
    <dgm:cxn modelId="{216A7236-DAF6-4A83-9212-E217A2DA8D68}" type="presParOf" srcId="{C7552F81-E3F8-4736-9B85-C023D16375A8}" destId="{A44450CC-9DE2-469F-886B-ADB6AD3B997C}" srcOrd="5" destOrd="0" presId="urn:microsoft.com/office/officeart/2005/8/layout/venn3"/>
    <dgm:cxn modelId="{12EF2565-E43A-4CB7-90A4-77160A597652}" type="presParOf" srcId="{C7552F81-E3F8-4736-9B85-C023D16375A8}" destId="{0777E693-2645-4282-8738-4ECB2D6E9D96}" srcOrd="6" destOrd="0" presId="urn:microsoft.com/office/officeart/2005/8/layout/venn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CFA3A81A-2F7E-4F53-AB57-3CD1DA516A99}" type="doc">
      <dgm:prSet loTypeId="urn:microsoft.com/office/officeart/2005/8/layout/vList2" loCatId="list" qsTypeId="urn:microsoft.com/office/officeart/2005/8/quickstyle/simple3" qsCatId="simple" csTypeId="urn:microsoft.com/office/officeart/2005/8/colors/accent1_2" csCatId="accent1"/>
      <dgm:spPr/>
      <dgm:t>
        <a:bodyPr/>
        <a:lstStyle/>
        <a:p>
          <a:endParaRPr lang="en-IN"/>
        </a:p>
      </dgm:t>
    </dgm:pt>
    <dgm:pt modelId="{79936C60-D43A-4E0C-90F7-A67139C45867}">
      <dgm:prSet custT="1"/>
      <dgm:spPr/>
      <dgm:t>
        <a:bodyPr/>
        <a:lstStyle/>
        <a:p>
          <a:r>
            <a:rPr lang="en-IN" sz="2400" b="1" dirty="0"/>
            <a:t>Business Recommendations</a:t>
          </a:r>
        </a:p>
      </dgm:t>
    </dgm:pt>
    <dgm:pt modelId="{B44360C0-F03A-4986-A53D-252812773D45}" type="parTrans" cxnId="{0DFF2859-C994-4F5A-AA6A-E95A578E8182}">
      <dgm:prSet/>
      <dgm:spPr/>
      <dgm:t>
        <a:bodyPr/>
        <a:lstStyle/>
        <a:p>
          <a:endParaRPr lang="en-IN"/>
        </a:p>
      </dgm:t>
    </dgm:pt>
    <dgm:pt modelId="{645A661E-3DE9-4385-8167-581B7A94A65D}" type="sibTrans" cxnId="{0DFF2859-C994-4F5A-AA6A-E95A578E8182}">
      <dgm:prSet/>
      <dgm:spPr/>
      <dgm:t>
        <a:bodyPr/>
        <a:lstStyle/>
        <a:p>
          <a:endParaRPr lang="en-IN"/>
        </a:p>
      </dgm:t>
    </dgm:pt>
    <dgm:pt modelId="{A6DE504F-9AD3-4DA7-A191-87818049BA42}">
      <dgm:prSet/>
      <dgm:spPr/>
      <dgm:t>
        <a:bodyPr/>
        <a:lstStyle/>
        <a:p>
          <a:r>
            <a:rPr lang="en-US" b="1" dirty="0"/>
            <a:t>Targeted Marketing:</a:t>
          </a:r>
          <a:r>
            <a:rPr lang="en-US" dirty="0"/>
            <a:t> Offer personalized promotions and premium products to high-value clusters (</a:t>
          </a:r>
          <a:r>
            <a:rPr lang="en-US" b="1" dirty="0"/>
            <a:t>Cluster 0 &amp; 3</a:t>
          </a:r>
          <a:r>
            <a:rPr lang="en-US" dirty="0"/>
            <a:t>) to maximize revenue.</a:t>
          </a:r>
          <a:endParaRPr lang="en-IN" dirty="0"/>
        </a:p>
      </dgm:t>
    </dgm:pt>
    <dgm:pt modelId="{D65B3598-F1ED-401A-972A-6D3181951EBF}" type="parTrans" cxnId="{C62BAA34-3AD4-4EE3-B198-3F1D0C88FB7E}">
      <dgm:prSet/>
      <dgm:spPr/>
      <dgm:t>
        <a:bodyPr/>
        <a:lstStyle/>
        <a:p>
          <a:endParaRPr lang="en-IN"/>
        </a:p>
      </dgm:t>
    </dgm:pt>
    <dgm:pt modelId="{CE50FF7B-98E1-40C0-9B71-669A53E91899}" type="sibTrans" cxnId="{C62BAA34-3AD4-4EE3-B198-3F1D0C88FB7E}">
      <dgm:prSet/>
      <dgm:spPr/>
      <dgm:t>
        <a:bodyPr/>
        <a:lstStyle/>
        <a:p>
          <a:endParaRPr lang="en-IN"/>
        </a:p>
      </dgm:t>
    </dgm:pt>
    <dgm:pt modelId="{AA5D6DED-055E-483A-A78C-4F3971BF1329}">
      <dgm:prSet/>
      <dgm:spPr/>
      <dgm:t>
        <a:bodyPr/>
        <a:lstStyle/>
        <a:p>
          <a:r>
            <a:rPr lang="en-US" b="1" dirty="0"/>
            <a:t>Customer Engagement:</a:t>
          </a:r>
          <a:r>
            <a:rPr lang="en-US" dirty="0"/>
            <a:t> Re-engage the low-activity cluster (</a:t>
          </a:r>
          <a:r>
            <a:rPr lang="en-US" b="1" dirty="0"/>
            <a:t>Cluster 1</a:t>
          </a:r>
          <a:r>
            <a:rPr lang="en-US" dirty="0"/>
            <a:t>) with targeted rewards, cashback incentives, and educational content on card benefits.</a:t>
          </a:r>
          <a:endParaRPr lang="en-IN" dirty="0"/>
        </a:p>
      </dgm:t>
    </dgm:pt>
    <dgm:pt modelId="{1C47E9D6-E2BF-4838-8B4D-3053B52C8454}" type="parTrans" cxnId="{5B9BC55F-A80A-4AF2-8E0A-C6BBA482A727}">
      <dgm:prSet/>
      <dgm:spPr/>
      <dgm:t>
        <a:bodyPr/>
        <a:lstStyle/>
        <a:p>
          <a:endParaRPr lang="en-IN"/>
        </a:p>
      </dgm:t>
    </dgm:pt>
    <dgm:pt modelId="{9BC84CBB-2B0D-4542-A32B-C4B7F1F54769}" type="sibTrans" cxnId="{5B9BC55F-A80A-4AF2-8E0A-C6BBA482A727}">
      <dgm:prSet/>
      <dgm:spPr/>
      <dgm:t>
        <a:bodyPr/>
        <a:lstStyle/>
        <a:p>
          <a:endParaRPr lang="en-IN"/>
        </a:p>
      </dgm:t>
    </dgm:pt>
    <dgm:pt modelId="{5B93F7AD-5D87-4B66-9293-E567DF41B25F}">
      <dgm:prSet/>
      <dgm:spPr/>
      <dgm:t>
        <a:bodyPr/>
        <a:lstStyle/>
        <a:p>
          <a:r>
            <a:rPr lang="en-US" b="1"/>
            <a:t>Risk Management:</a:t>
          </a:r>
          <a:r>
            <a:rPr lang="en-US"/>
            <a:t> Proactively monitor customers with high cash advance usage to mitigate potential credit risk with tailored credit limit adjustments.</a:t>
          </a:r>
          <a:endParaRPr lang="en-IN"/>
        </a:p>
      </dgm:t>
    </dgm:pt>
    <dgm:pt modelId="{6944737A-EED7-44EC-9AC7-61EC3C594B6B}" type="parTrans" cxnId="{40C3F10D-9C48-42EB-ADAD-7E2299CE966B}">
      <dgm:prSet/>
      <dgm:spPr/>
      <dgm:t>
        <a:bodyPr/>
        <a:lstStyle/>
        <a:p>
          <a:endParaRPr lang="en-IN"/>
        </a:p>
      </dgm:t>
    </dgm:pt>
    <dgm:pt modelId="{9C0459CF-EC1D-4B4F-A730-F2B2002E2C0F}" type="sibTrans" cxnId="{40C3F10D-9C48-42EB-ADAD-7E2299CE966B}">
      <dgm:prSet/>
      <dgm:spPr/>
      <dgm:t>
        <a:bodyPr/>
        <a:lstStyle/>
        <a:p>
          <a:endParaRPr lang="en-IN"/>
        </a:p>
      </dgm:t>
    </dgm:pt>
    <dgm:pt modelId="{4F310C35-EDE7-428F-9EC9-BE4857F3059A}">
      <dgm:prSet/>
      <dgm:spPr/>
      <dgm:t>
        <a:bodyPr/>
        <a:lstStyle/>
        <a:p>
          <a:r>
            <a:rPr lang="en-US" b="1" dirty="0"/>
            <a:t>Retention Programs:</a:t>
          </a:r>
          <a:r>
            <a:rPr lang="en-US" dirty="0"/>
            <a:t> Nurture the balanced, consistent customers (</a:t>
          </a:r>
          <a:r>
            <a:rPr lang="en-US" b="1" dirty="0"/>
            <a:t>Cluster 2</a:t>
          </a:r>
          <a:r>
            <a:rPr lang="en-US" dirty="0"/>
            <a:t>) through loyalty programs and exclusive benefits to ensure long-term loyalty.</a:t>
          </a:r>
          <a:endParaRPr lang="en-IN" dirty="0"/>
        </a:p>
      </dgm:t>
    </dgm:pt>
    <dgm:pt modelId="{F1B21590-A9D7-41A0-A9B4-9439DB03FBEB}" type="parTrans" cxnId="{DC2D8CF7-CB93-44CC-961C-1CFC0F828373}">
      <dgm:prSet/>
      <dgm:spPr/>
      <dgm:t>
        <a:bodyPr/>
        <a:lstStyle/>
        <a:p>
          <a:endParaRPr lang="en-IN"/>
        </a:p>
      </dgm:t>
    </dgm:pt>
    <dgm:pt modelId="{A9FDA8AA-2E05-4403-915E-11C0574D4300}" type="sibTrans" cxnId="{DC2D8CF7-CB93-44CC-961C-1CFC0F828373}">
      <dgm:prSet/>
      <dgm:spPr/>
      <dgm:t>
        <a:bodyPr/>
        <a:lstStyle/>
        <a:p>
          <a:endParaRPr lang="en-IN"/>
        </a:p>
      </dgm:t>
    </dgm:pt>
    <dgm:pt modelId="{5AD9F7BC-B4D9-468B-AD9F-76C6267FD02E}" type="pres">
      <dgm:prSet presAssocID="{CFA3A81A-2F7E-4F53-AB57-3CD1DA516A99}" presName="linear" presStyleCnt="0">
        <dgm:presLayoutVars>
          <dgm:animLvl val="lvl"/>
          <dgm:resizeHandles val="exact"/>
        </dgm:presLayoutVars>
      </dgm:prSet>
      <dgm:spPr/>
    </dgm:pt>
    <dgm:pt modelId="{9FD0BBF8-E4EF-4B24-8A00-71A8BCD41742}" type="pres">
      <dgm:prSet presAssocID="{79936C60-D43A-4E0C-90F7-A67139C45867}" presName="parentText" presStyleLbl="node1" presStyleIdx="0" presStyleCnt="5">
        <dgm:presLayoutVars>
          <dgm:chMax val="0"/>
          <dgm:bulletEnabled val="1"/>
        </dgm:presLayoutVars>
      </dgm:prSet>
      <dgm:spPr/>
    </dgm:pt>
    <dgm:pt modelId="{EA50A84F-DE30-4FF2-8DC9-2EE826E179CA}" type="pres">
      <dgm:prSet presAssocID="{645A661E-3DE9-4385-8167-581B7A94A65D}" presName="spacer" presStyleCnt="0"/>
      <dgm:spPr/>
    </dgm:pt>
    <dgm:pt modelId="{0EE0FE93-125E-4339-87CA-425FDFDEEA53}" type="pres">
      <dgm:prSet presAssocID="{A6DE504F-9AD3-4DA7-A191-87818049BA42}" presName="parentText" presStyleLbl="node1" presStyleIdx="1" presStyleCnt="5">
        <dgm:presLayoutVars>
          <dgm:chMax val="0"/>
          <dgm:bulletEnabled val="1"/>
        </dgm:presLayoutVars>
      </dgm:prSet>
      <dgm:spPr/>
    </dgm:pt>
    <dgm:pt modelId="{21BDC843-A812-4C9C-855E-4F149940290D}" type="pres">
      <dgm:prSet presAssocID="{CE50FF7B-98E1-40C0-9B71-669A53E91899}" presName="spacer" presStyleCnt="0"/>
      <dgm:spPr/>
    </dgm:pt>
    <dgm:pt modelId="{ACBCC0B7-D972-4E34-A1B3-6E7CA00705C3}" type="pres">
      <dgm:prSet presAssocID="{AA5D6DED-055E-483A-A78C-4F3971BF1329}" presName="parentText" presStyleLbl="node1" presStyleIdx="2" presStyleCnt="5">
        <dgm:presLayoutVars>
          <dgm:chMax val="0"/>
          <dgm:bulletEnabled val="1"/>
        </dgm:presLayoutVars>
      </dgm:prSet>
      <dgm:spPr/>
    </dgm:pt>
    <dgm:pt modelId="{28D7244A-C34F-4EE7-A23C-377FBEC0F5E8}" type="pres">
      <dgm:prSet presAssocID="{9BC84CBB-2B0D-4542-A32B-C4B7F1F54769}" presName="spacer" presStyleCnt="0"/>
      <dgm:spPr/>
    </dgm:pt>
    <dgm:pt modelId="{3D520DC9-3386-4B6B-94AF-EC5D2E4981EC}" type="pres">
      <dgm:prSet presAssocID="{5B93F7AD-5D87-4B66-9293-E567DF41B25F}" presName="parentText" presStyleLbl="node1" presStyleIdx="3" presStyleCnt="5">
        <dgm:presLayoutVars>
          <dgm:chMax val="0"/>
          <dgm:bulletEnabled val="1"/>
        </dgm:presLayoutVars>
      </dgm:prSet>
      <dgm:spPr/>
    </dgm:pt>
    <dgm:pt modelId="{A86D0600-60CB-43EB-A045-E3B2932C6DEA}" type="pres">
      <dgm:prSet presAssocID="{9C0459CF-EC1D-4B4F-A730-F2B2002E2C0F}" presName="spacer" presStyleCnt="0"/>
      <dgm:spPr/>
    </dgm:pt>
    <dgm:pt modelId="{614F0A44-27A8-4DDD-B0A5-C86DF7346330}" type="pres">
      <dgm:prSet presAssocID="{4F310C35-EDE7-428F-9EC9-BE4857F3059A}" presName="parentText" presStyleLbl="node1" presStyleIdx="4" presStyleCnt="5">
        <dgm:presLayoutVars>
          <dgm:chMax val="0"/>
          <dgm:bulletEnabled val="1"/>
        </dgm:presLayoutVars>
      </dgm:prSet>
      <dgm:spPr/>
    </dgm:pt>
  </dgm:ptLst>
  <dgm:cxnLst>
    <dgm:cxn modelId="{40C3F10D-9C48-42EB-ADAD-7E2299CE966B}" srcId="{CFA3A81A-2F7E-4F53-AB57-3CD1DA516A99}" destId="{5B93F7AD-5D87-4B66-9293-E567DF41B25F}" srcOrd="3" destOrd="0" parTransId="{6944737A-EED7-44EC-9AC7-61EC3C594B6B}" sibTransId="{9C0459CF-EC1D-4B4F-A730-F2B2002E2C0F}"/>
    <dgm:cxn modelId="{C3A28E12-12DC-4AD9-8C6D-33B37ED63144}" type="presOf" srcId="{4F310C35-EDE7-428F-9EC9-BE4857F3059A}" destId="{614F0A44-27A8-4DDD-B0A5-C86DF7346330}" srcOrd="0" destOrd="0" presId="urn:microsoft.com/office/officeart/2005/8/layout/vList2"/>
    <dgm:cxn modelId="{3E532133-2400-4680-8F10-12A3C82DD6A0}" type="presOf" srcId="{AA5D6DED-055E-483A-A78C-4F3971BF1329}" destId="{ACBCC0B7-D972-4E34-A1B3-6E7CA00705C3}" srcOrd="0" destOrd="0" presId="urn:microsoft.com/office/officeart/2005/8/layout/vList2"/>
    <dgm:cxn modelId="{C62BAA34-3AD4-4EE3-B198-3F1D0C88FB7E}" srcId="{CFA3A81A-2F7E-4F53-AB57-3CD1DA516A99}" destId="{A6DE504F-9AD3-4DA7-A191-87818049BA42}" srcOrd="1" destOrd="0" parTransId="{D65B3598-F1ED-401A-972A-6D3181951EBF}" sibTransId="{CE50FF7B-98E1-40C0-9B71-669A53E91899}"/>
    <dgm:cxn modelId="{5B9BC55F-A80A-4AF2-8E0A-C6BBA482A727}" srcId="{CFA3A81A-2F7E-4F53-AB57-3CD1DA516A99}" destId="{AA5D6DED-055E-483A-A78C-4F3971BF1329}" srcOrd="2" destOrd="0" parTransId="{1C47E9D6-E2BF-4838-8B4D-3053B52C8454}" sibTransId="{9BC84CBB-2B0D-4542-A32B-C4B7F1F54769}"/>
    <dgm:cxn modelId="{8CBC5B41-F898-4283-9D2C-484D3E6FF95E}" type="presOf" srcId="{79936C60-D43A-4E0C-90F7-A67139C45867}" destId="{9FD0BBF8-E4EF-4B24-8A00-71A8BCD41742}" srcOrd="0" destOrd="0" presId="urn:microsoft.com/office/officeart/2005/8/layout/vList2"/>
    <dgm:cxn modelId="{657DA76B-AC99-4104-9FEE-1742C98ECB9C}" type="presOf" srcId="{A6DE504F-9AD3-4DA7-A191-87818049BA42}" destId="{0EE0FE93-125E-4339-87CA-425FDFDEEA53}" srcOrd="0" destOrd="0" presId="urn:microsoft.com/office/officeart/2005/8/layout/vList2"/>
    <dgm:cxn modelId="{0DFF2859-C994-4F5A-AA6A-E95A578E8182}" srcId="{CFA3A81A-2F7E-4F53-AB57-3CD1DA516A99}" destId="{79936C60-D43A-4E0C-90F7-A67139C45867}" srcOrd="0" destOrd="0" parTransId="{B44360C0-F03A-4986-A53D-252812773D45}" sibTransId="{645A661E-3DE9-4385-8167-581B7A94A65D}"/>
    <dgm:cxn modelId="{96FD1EBE-CC4C-4901-9EB9-DF1D289C2687}" type="presOf" srcId="{5B93F7AD-5D87-4B66-9293-E567DF41B25F}" destId="{3D520DC9-3386-4B6B-94AF-EC5D2E4981EC}" srcOrd="0" destOrd="0" presId="urn:microsoft.com/office/officeart/2005/8/layout/vList2"/>
    <dgm:cxn modelId="{10B3A7EC-4698-4B58-A384-799BB32B5EA5}" type="presOf" srcId="{CFA3A81A-2F7E-4F53-AB57-3CD1DA516A99}" destId="{5AD9F7BC-B4D9-468B-AD9F-76C6267FD02E}" srcOrd="0" destOrd="0" presId="urn:microsoft.com/office/officeart/2005/8/layout/vList2"/>
    <dgm:cxn modelId="{DC2D8CF7-CB93-44CC-961C-1CFC0F828373}" srcId="{CFA3A81A-2F7E-4F53-AB57-3CD1DA516A99}" destId="{4F310C35-EDE7-428F-9EC9-BE4857F3059A}" srcOrd="4" destOrd="0" parTransId="{F1B21590-A9D7-41A0-A9B4-9439DB03FBEB}" sibTransId="{A9FDA8AA-2E05-4403-915E-11C0574D4300}"/>
    <dgm:cxn modelId="{9E1F6C40-90A2-4D29-8F2A-1B976843D763}" type="presParOf" srcId="{5AD9F7BC-B4D9-468B-AD9F-76C6267FD02E}" destId="{9FD0BBF8-E4EF-4B24-8A00-71A8BCD41742}" srcOrd="0" destOrd="0" presId="urn:microsoft.com/office/officeart/2005/8/layout/vList2"/>
    <dgm:cxn modelId="{B2CF9CE6-CDF2-4A46-804C-B13A96445E4E}" type="presParOf" srcId="{5AD9F7BC-B4D9-468B-AD9F-76C6267FD02E}" destId="{EA50A84F-DE30-4FF2-8DC9-2EE826E179CA}" srcOrd="1" destOrd="0" presId="urn:microsoft.com/office/officeart/2005/8/layout/vList2"/>
    <dgm:cxn modelId="{8A3B9EB4-5BAA-4ECD-B7D5-C585B029DB87}" type="presParOf" srcId="{5AD9F7BC-B4D9-468B-AD9F-76C6267FD02E}" destId="{0EE0FE93-125E-4339-87CA-425FDFDEEA53}" srcOrd="2" destOrd="0" presId="urn:microsoft.com/office/officeart/2005/8/layout/vList2"/>
    <dgm:cxn modelId="{193AF35A-E7CC-4A11-BFED-2D477C752D97}" type="presParOf" srcId="{5AD9F7BC-B4D9-468B-AD9F-76C6267FD02E}" destId="{21BDC843-A812-4C9C-855E-4F149940290D}" srcOrd="3" destOrd="0" presId="urn:microsoft.com/office/officeart/2005/8/layout/vList2"/>
    <dgm:cxn modelId="{61D1198F-5898-4B94-9BBD-242178055316}" type="presParOf" srcId="{5AD9F7BC-B4D9-468B-AD9F-76C6267FD02E}" destId="{ACBCC0B7-D972-4E34-A1B3-6E7CA00705C3}" srcOrd="4" destOrd="0" presId="urn:microsoft.com/office/officeart/2005/8/layout/vList2"/>
    <dgm:cxn modelId="{9CBDAF20-B29A-494B-A731-297301522F84}" type="presParOf" srcId="{5AD9F7BC-B4D9-468B-AD9F-76C6267FD02E}" destId="{28D7244A-C34F-4EE7-A23C-377FBEC0F5E8}" srcOrd="5" destOrd="0" presId="urn:microsoft.com/office/officeart/2005/8/layout/vList2"/>
    <dgm:cxn modelId="{12DF3A2C-3F90-41FB-A2B6-059FFD8153E0}" type="presParOf" srcId="{5AD9F7BC-B4D9-468B-AD9F-76C6267FD02E}" destId="{3D520DC9-3386-4B6B-94AF-EC5D2E4981EC}" srcOrd="6" destOrd="0" presId="urn:microsoft.com/office/officeart/2005/8/layout/vList2"/>
    <dgm:cxn modelId="{BDCF022C-5A66-49F6-B5F4-9FD82EDFD4D6}" type="presParOf" srcId="{5AD9F7BC-B4D9-468B-AD9F-76C6267FD02E}" destId="{A86D0600-60CB-43EB-A045-E3B2932C6DEA}" srcOrd="7" destOrd="0" presId="urn:microsoft.com/office/officeart/2005/8/layout/vList2"/>
    <dgm:cxn modelId="{A7ECAD48-AE4C-484C-A46D-7ACA395AE864}" type="presParOf" srcId="{5AD9F7BC-B4D9-468B-AD9F-76C6267FD02E}" destId="{614F0A44-27A8-4DDD-B0A5-C86DF7346330}" srcOrd="8"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4A347D3-3147-4B8A-B784-B45241B5E34F}" type="doc">
      <dgm:prSet loTypeId="urn:microsoft.com/office/officeart/2005/8/layout/vList3" loCatId="list" qsTypeId="urn:microsoft.com/office/officeart/2005/8/quickstyle/3d5" qsCatId="3D" csTypeId="urn:microsoft.com/office/officeart/2005/8/colors/accent1_2" csCatId="accent1" phldr="1"/>
      <dgm:spPr/>
      <dgm:t>
        <a:bodyPr/>
        <a:lstStyle/>
        <a:p>
          <a:endParaRPr lang="en-IN"/>
        </a:p>
      </dgm:t>
    </dgm:pt>
    <dgm:pt modelId="{BF8C4404-1685-4E72-9FDA-780062C044F4}">
      <dgm:prSet/>
      <dgm:spPr/>
      <dgm:t>
        <a:bodyPr/>
        <a:lstStyle/>
        <a:p>
          <a:r>
            <a:rPr lang="en-US" dirty="0"/>
            <a:t>BALANCE: Current outstanding balance on the credit card.</a:t>
          </a:r>
          <a:endParaRPr lang="en-IN" dirty="0"/>
        </a:p>
      </dgm:t>
    </dgm:pt>
    <dgm:pt modelId="{4D3255D5-D465-49FD-9B9F-AE85BFA97DC8}" type="parTrans" cxnId="{5B258262-763E-41C7-B058-9DAFFD588660}">
      <dgm:prSet/>
      <dgm:spPr/>
      <dgm:t>
        <a:bodyPr/>
        <a:lstStyle/>
        <a:p>
          <a:endParaRPr lang="en-IN"/>
        </a:p>
      </dgm:t>
    </dgm:pt>
    <dgm:pt modelId="{B9609AC1-F263-4D2B-889D-9092968BC14B}" type="sibTrans" cxnId="{5B258262-763E-41C7-B058-9DAFFD588660}">
      <dgm:prSet/>
      <dgm:spPr/>
      <dgm:t>
        <a:bodyPr/>
        <a:lstStyle/>
        <a:p>
          <a:endParaRPr lang="en-IN"/>
        </a:p>
      </dgm:t>
    </dgm:pt>
    <dgm:pt modelId="{CCC2AC18-ADC2-4835-A7D3-FE996B6DEEB7}">
      <dgm:prSet/>
      <dgm:spPr/>
      <dgm:t>
        <a:bodyPr/>
        <a:lstStyle/>
        <a:p>
          <a:r>
            <a:rPr lang="en-US" dirty="0"/>
            <a:t>PURCHASES: Total amount spent on purchases.</a:t>
          </a:r>
          <a:endParaRPr lang="en-IN" dirty="0"/>
        </a:p>
      </dgm:t>
    </dgm:pt>
    <dgm:pt modelId="{16525B34-6845-4AF7-A2CB-0FED585254FF}" type="parTrans" cxnId="{D93D7E7C-B671-4115-971E-6FE12B2B886A}">
      <dgm:prSet/>
      <dgm:spPr/>
      <dgm:t>
        <a:bodyPr/>
        <a:lstStyle/>
        <a:p>
          <a:endParaRPr lang="en-IN"/>
        </a:p>
      </dgm:t>
    </dgm:pt>
    <dgm:pt modelId="{27F776D5-C711-486A-99D5-C179CE4D2AA8}" type="sibTrans" cxnId="{D93D7E7C-B671-4115-971E-6FE12B2B886A}">
      <dgm:prSet/>
      <dgm:spPr/>
      <dgm:t>
        <a:bodyPr/>
        <a:lstStyle/>
        <a:p>
          <a:endParaRPr lang="en-IN"/>
        </a:p>
      </dgm:t>
    </dgm:pt>
    <dgm:pt modelId="{A5E8E08A-6B1C-4B35-9F44-C618BF59BA8C}">
      <dgm:prSet/>
      <dgm:spPr/>
      <dgm:t>
        <a:bodyPr/>
        <a:lstStyle/>
        <a:p>
          <a:r>
            <a:rPr lang="en-US" dirty="0"/>
            <a:t>CASH_ADVANCE: Total cash withdrawn using the credit card.</a:t>
          </a:r>
          <a:endParaRPr lang="en-IN" dirty="0"/>
        </a:p>
      </dgm:t>
    </dgm:pt>
    <dgm:pt modelId="{02A5EF1F-BD37-4406-906D-7DC81948543C}" type="parTrans" cxnId="{339C33FB-C523-4971-AE9E-C983066D6CE2}">
      <dgm:prSet/>
      <dgm:spPr/>
      <dgm:t>
        <a:bodyPr/>
        <a:lstStyle/>
        <a:p>
          <a:endParaRPr lang="en-IN"/>
        </a:p>
      </dgm:t>
    </dgm:pt>
    <dgm:pt modelId="{2828754B-A148-4907-B0F0-E026FD364BEA}" type="sibTrans" cxnId="{339C33FB-C523-4971-AE9E-C983066D6CE2}">
      <dgm:prSet/>
      <dgm:spPr/>
      <dgm:t>
        <a:bodyPr/>
        <a:lstStyle/>
        <a:p>
          <a:endParaRPr lang="en-IN"/>
        </a:p>
      </dgm:t>
    </dgm:pt>
    <dgm:pt modelId="{B8B45EC9-7A3D-498D-94E6-586F52F34A53}">
      <dgm:prSet/>
      <dgm:spPr/>
      <dgm:t>
        <a:bodyPr/>
        <a:lstStyle/>
        <a:p>
          <a:r>
            <a:rPr lang="en-US" dirty="0"/>
            <a:t>CREDIT_LIMIT: Maximum credit limit assigned to the customer.</a:t>
          </a:r>
          <a:endParaRPr lang="en-IN" dirty="0"/>
        </a:p>
      </dgm:t>
    </dgm:pt>
    <dgm:pt modelId="{AA81F906-FEEC-40B8-ACCC-D8F0BE617FD5}" type="parTrans" cxnId="{D86CE7E8-EEFD-4D3A-84E5-4F691C7C76DE}">
      <dgm:prSet/>
      <dgm:spPr/>
      <dgm:t>
        <a:bodyPr/>
        <a:lstStyle/>
        <a:p>
          <a:endParaRPr lang="en-IN"/>
        </a:p>
      </dgm:t>
    </dgm:pt>
    <dgm:pt modelId="{CD61FD75-5AB9-4DA2-896B-BA6400FA60A0}" type="sibTrans" cxnId="{D86CE7E8-EEFD-4D3A-84E5-4F691C7C76DE}">
      <dgm:prSet/>
      <dgm:spPr/>
      <dgm:t>
        <a:bodyPr/>
        <a:lstStyle/>
        <a:p>
          <a:endParaRPr lang="en-IN"/>
        </a:p>
      </dgm:t>
    </dgm:pt>
    <dgm:pt modelId="{CD9CAD5B-4E79-440F-9B64-5D2EABA0FC46}">
      <dgm:prSet/>
      <dgm:spPr/>
      <dgm:t>
        <a:bodyPr/>
        <a:lstStyle/>
        <a:p>
          <a:r>
            <a:rPr lang="en-US" dirty="0"/>
            <a:t>PAYMENTS: Total amount paid by the customer.</a:t>
          </a:r>
          <a:endParaRPr lang="en-IN" dirty="0"/>
        </a:p>
      </dgm:t>
    </dgm:pt>
    <dgm:pt modelId="{03A3C892-11F4-478E-93C4-80BE1713E3FC}" type="parTrans" cxnId="{C83CA7D6-76D2-465E-A403-6B7CDD59A9C3}">
      <dgm:prSet/>
      <dgm:spPr/>
      <dgm:t>
        <a:bodyPr/>
        <a:lstStyle/>
        <a:p>
          <a:endParaRPr lang="en-IN"/>
        </a:p>
      </dgm:t>
    </dgm:pt>
    <dgm:pt modelId="{301A59C8-1226-4948-B8BF-D6A108E0EA43}" type="sibTrans" cxnId="{C83CA7D6-76D2-465E-A403-6B7CDD59A9C3}">
      <dgm:prSet/>
      <dgm:spPr/>
      <dgm:t>
        <a:bodyPr/>
        <a:lstStyle/>
        <a:p>
          <a:endParaRPr lang="en-IN"/>
        </a:p>
      </dgm:t>
    </dgm:pt>
    <dgm:pt modelId="{87EB7757-9E48-49B7-9715-5EDFFD7D6BA3}">
      <dgm:prSet/>
      <dgm:spPr/>
      <dgm:t>
        <a:bodyPr/>
        <a:lstStyle/>
        <a:p>
          <a:r>
            <a:rPr lang="en-US" dirty="0"/>
            <a:t>TENURE: Number of months the account has been active.</a:t>
          </a:r>
          <a:endParaRPr lang="en-IN" dirty="0"/>
        </a:p>
      </dgm:t>
    </dgm:pt>
    <dgm:pt modelId="{8F2B4067-AFB3-4DFF-9CC6-094F359005C3}" type="parTrans" cxnId="{FF73F90D-E480-4A6E-AC1D-12A40E0B2C6F}">
      <dgm:prSet/>
      <dgm:spPr/>
      <dgm:t>
        <a:bodyPr/>
        <a:lstStyle/>
        <a:p>
          <a:endParaRPr lang="en-IN"/>
        </a:p>
      </dgm:t>
    </dgm:pt>
    <dgm:pt modelId="{4BFED8B5-8049-4C37-83CD-599462A3C8EE}" type="sibTrans" cxnId="{FF73F90D-E480-4A6E-AC1D-12A40E0B2C6F}">
      <dgm:prSet/>
      <dgm:spPr/>
      <dgm:t>
        <a:bodyPr/>
        <a:lstStyle/>
        <a:p>
          <a:endParaRPr lang="en-IN"/>
        </a:p>
      </dgm:t>
    </dgm:pt>
    <dgm:pt modelId="{DC096D5D-6D8D-46C7-9CBA-D1B758192D84}" type="pres">
      <dgm:prSet presAssocID="{C4A347D3-3147-4B8A-B784-B45241B5E34F}" presName="linearFlow" presStyleCnt="0">
        <dgm:presLayoutVars>
          <dgm:dir/>
          <dgm:resizeHandles val="exact"/>
        </dgm:presLayoutVars>
      </dgm:prSet>
      <dgm:spPr/>
    </dgm:pt>
    <dgm:pt modelId="{4251E639-199B-4B80-A05D-1E73D09F1B62}" type="pres">
      <dgm:prSet presAssocID="{BF8C4404-1685-4E72-9FDA-780062C044F4}" presName="composite" presStyleCnt="0"/>
      <dgm:spPr/>
    </dgm:pt>
    <dgm:pt modelId="{4FFF7E3B-2912-49AF-BF7A-4DFA3A0DAC0E}" type="pres">
      <dgm:prSet presAssocID="{BF8C4404-1685-4E72-9FDA-780062C044F4}" presName="imgShp" presStyleLbl="fgImgPlace1" presStyleIdx="0" presStyleCnt="6" custScaleX="166375" custLinFactNeighborX="-28447" custLinFactNeighborY="24237"/>
      <dgm:spPr>
        <a:prstGeom prst="rect">
          <a:avLst/>
        </a:prstGeom>
        <a:blipFill>
          <a:blip xmlns:r="http://schemas.openxmlformats.org/officeDocument/2006/relationships" r:embed="rId1"/>
          <a:srcRect/>
          <a:stretch>
            <a:fillRect t="-18000" b="-18000"/>
          </a:stretch>
        </a:blipFill>
      </dgm:spPr>
    </dgm:pt>
    <dgm:pt modelId="{7745A742-8244-446D-A40F-51A62D60FB3C}" type="pres">
      <dgm:prSet presAssocID="{BF8C4404-1685-4E72-9FDA-780062C044F4}" presName="txShp" presStyleLbl="node1" presStyleIdx="0" presStyleCnt="6" custLinFactNeighborX="17048" custLinFactNeighborY="28475">
        <dgm:presLayoutVars>
          <dgm:bulletEnabled val="1"/>
        </dgm:presLayoutVars>
      </dgm:prSet>
      <dgm:spPr/>
    </dgm:pt>
    <dgm:pt modelId="{D942F4B6-EA48-4AFE-8E20-7CAF9FDBF0B3}" type="pres">
      <dgm:prSet presAssocID="{B9609AC1-F263-4D2B-889D-9092968BC14B}" presName="spacing" presStyleCnt="0"/>
      <dgm:spPr/>
    </dgm:pt>
    <dgm:pt modelId="{82D86E1F-6803-41F2-A7FC-9A855AF75A55}" type="pres">
      <dgm:prSet presAssocID="{CCC2AC18-ADC2-4835-A7D3-FE996B6DEEB7}" presName="composite" presStyleCnt="0"/>
      <dgm:spPr/>
    </dgm:pt>
    <dgm:pt modelId="{3D919DC0-74D5-4F09-82AB-E39065D7EB8A}" type="pres">
      <dgm:prSet presAssocID="{CCC2AC18-ADC2-4835-A7D3-FE996B6DEEB7}" presName="imgShp" presStyleLbl="fgImgPlace1" presStyleIdx="1" presStyleCnt="6" custScaleX="164903" custLinFactNeighborX="-23134" custLinFactNeighborY="7415"/>
      <dgm:spPr>
        <a:prstGeom prst="rect">
          <a:avLst/>
        </a:prstGeom>
        <a:blipFill>
          <a:blip xmlns:r="http://schemas.openxmlformats.org/officeDocument/2006/relationships" r:embed="rId2"/>
          <a:srcRect/>
          <a:stretch>
            <a:fillRect l="-25000" r="-25000"/>
          </a:stretch>
        </a:blipFill>
      </dgm:spPr>
    </dgm:pt>
    <dgm:pt modelId="{4E73BE09-9463-4D13-BF14-FC95221DA3F3}" type="pres">
      <dgm:prSet presAssocID="{CCC2AC18-ADC2-4835-A7D3-FE996B6DEEB7}" presName="txShp" presStyleLbl="node1" presStyleIdx="1" presStyleCnt="6" custLinFactNeighborX="16688" custLinFactNeighborY="7415">
        <dgm:presLayoutVars>
          <dgm:bulletEnabled val="1"/>
        </dgm:presLayoutVars>
      </dgm:prSet>
      <dgm:spPr/>
    </dgm:pt>
    <dgm:pt modelId="{93127601-BD8C-4C52-8D1B-70CBC99608C5}" type="pres">
      <dgm:prSet presAssocID="{27F776D5-C711-486A-99D5-C179CE4D2AA8}" presName="spacing" presStyleCnt="0"/>
      <dgm:spPr/>
    </dgm:pt>
    <dgm:pt modelId="{36DD07EC-C981-418D-B680-29FF17945989}" type="pres">
      <dgm:prSet presAssocID="{A5E8E08A-6B1C-4B35-9F44-C618BF59BA8C}" presName="composite" presStyleCnt="0"/>
      <dgm:spPr/>
    </dgm:pt>
    <dgm:pt modelId="{9E772671-275B-4843-8D9C-191289F42DBA}" type="pres">
      <dgm:prSet presAssocID="{A5E8E08A-6B1C-4B35-9F44-C618BF59BA8C}" presName="imgShp" presStyleLbl="fgImgPlace1" presStyleIdx="2" presStyleCnt="6" custScaleX="152901" custLinFactNeighborX="-17858" custLinFactNeighborY="-459"/>
      <dgm:spPr>
        <a:prstGeom prst="rect">
          <a:avLst/>
        </a:prstGeom>
        <a:blipFill>
          <a:blip xmlns:r="http://schemas.openxmlformats.org/officeDocument/2006/relationships" r:embed="rId3"/>
          <a:srcRect/>
          <a:stretch>
            <a:fillRect t="-1000" b="-1000"/>
          </a:stretch>
        </a:blipFill>
      </dgm:spPr>
    </dgm:pt>
    <dgm:pt modelId="{2E8BDEF1-A5BB-455B-B1B3-7DFEA6B4CDAB}" type="pres">
      <dgm:prSet presAssocID="{A5E8E08A-6B1C-4B35-9F44-C618BF59BA8C}" presName="txShp" presStyleLbl="node1" presStyleIdx="2" presStyleCnt="6" custLinFactNeighborX="39365" custLinFactNeighborY="-4668">
        <dgm:presLayoutVars>
          <dgm:bulletEnabled val="1"/>
        </dgm:presLayoutVars>
      </dgm:prSet>
      <dgm:spPr/>
    </dgm:pt>
    <dgm:pt modelId="{4AB29E9D-A1CE-4658-96D4-49308ABB48DA}" type="pres">
      <dgm:prSet presAssocID="{2828754B-A148-4907-B0F0-E026FD364BEA}" presName="spacing" presStyleCnt="0"/>
      <dgm:spPr/>
    </dgm:pt>
    <dgm:pt modelId="{7051932D-BAA6-48F5-801A-7994A86301B6}" type="pres">
      <dgm:prSet presAssocID="{B8B45EC9-7A3D-498D-94E6-586F52F34A53}" presName="composite" presStyleCnt="0"/>
      <dgm:spPr/>
    </dgm:pt>
    <dgm:pt modelId="{5180E89C-9F08-4448-9078-AB5B0E30A17C}" type="pres">
      <dgm:prSet presAssocID="{B8B45EC9-7A3D-498D-94E6-586F52F34A53}" presName="imgShp" presStyleLbl="fgImgPlace1" presStyleIdx="3" presStyleCnt="6" custScaleX="151664" custScaleY="122110" custLinFactNeighborX="-19788" custLinFactNeighborY="-14046"/>
      <dgm:spPr>
        <a:prstGeom prst="rect">
          <a:avLst/>
        </a:prstGeom>
        <a:blipFill>
          <a:blip xmlns:r="http://schemas.openxmlformats.org/officeDocument/2006/relationships" r:embed="rId4"/>
          <a:srcRect/>
          <a:stretch>
            <a:fillRect l="-25000" r="-25000"/>
          </a:stretch>
        </a:blipFill>
      </dgm:spPr>
    </dgm:pt>
    <dgm:pt modelId="{2AFBFF79-B7AB-42EE-A72C-6B8C6EC2B211}" type="pres">
      <dgm:prSet presAssocID="{B8B45EC9-7A3D-498D-94E6-586F52F34A53}" presName="txShp" presStyleLbl="node1" presStyleIdx="3" presStyleCnt="6" custLinFactNeighborX="17671" custLinFactNeighborY="10429">
        <dgm:presLayoutVars>
          <dgm:bulletEnabled val="1"/>
        </dgm:presLayoutVars>
      </dgm:prSet>
      <dgm:spPr/>
    </dgm:pt>
    <dgm:pt modelId="{AC05064D-BCAA-431F-93B9-F5C090BA344A}" type="pres">
      <dgm:prSet presAssocID="{CD61FD75-5AB9-4DA2-896B-BA6400FA60A0}" presName="spacing" presStyleCnt="0"/>
      <dgm:spPr/>
    </dgm:pt>
    <dgm:pt modelId="{94B31632-543A-465E-8890-746B44EF028C}" type="pres">
      <dgm:prSet presAssocID="{CD9CAD5B-4E79-440F-9B64-5D2EABA0FC46}" presName="composite" presStyleCnt="0"/>
      <dgm:spPr/>
    </dgm:pt>
    <dgm:pt modelId="{52C13D9A-F742-44B8-8C0E-A824FFC6C7F8}" type="pres">
      <dgm:prSet presAssocID="{CD9CAD5B-4E79-440F-9B64-5D2EABA0FC46}" presName="imgShp" presStyleLbl="fgImgPlace1" presStyleIdx="4" presStyleCnt="6" custScaleX="182675" custLinFactNeighborX="-6280" custLinFactNeighborY="-4902"/>
      <dgm:spPr>
        <a:prstGeom prst="rect">
          <a:avLst/>
        </a:prstGeom>
        <a:blipFill>
          <a:blip xmlns:r="http://schemas.openxmlformats.org/officeDocument/2006/relationships" r:embed="rId5"/>
          <a:srcRect/>
          <a:stretch>
            <a:fillRect l="-25000" r="-25000"/>
          </a:stretch>
        </a:blipFill>
      </dgm:spPr>
    </dgm:pt>
    <dgm:pt modelId="{727D645B-E9DC-46BA-81DE-8817534038E6}" type="pres">
      <dgm:prSet presAssocID="{CD9CAD5B-4E79-440F-9B64-5D2EABA0FC46}" presName="txShp" presStyleLbl="node1" presStyleIdx="4" presStyleCnt="6" custLinFactNeighborX="18018" custLinFactNeighborY="2480">
        <dgm:presLayoutVars>
          <dgm:bulletEnabled val="1"/>
        </dgm:presLayoutVars>
      </dgm:prSet>
      <dgm:spPr/>
    </dgm:pt>
    <dgm:pt modelId="{6094E718-1A4F-4E6A-A7DD-02A2E50B24DE}" type="pres">
      <dgm:prSet presAssocID="{301A59C8-1226-4948-B8BF-D6A108E0EA43}" presName="spacing" presStyleCnt="0"/>
      <dgm:spPr/>
    </dgm:pt>
    <dgm:pt modelId="{44D06C61-51E0-4071-B678-EE50436213D6}" type="pres">
      <dgm:prSet presAssocID="{87EB7757-9E48-49B7-9715-5EDFFD7D6BA3}" presName="composite" presStyleCnt="0"/>
      <dgm:spPr/>
    </dgm:pt>
    <dgm:pt modelId="{33E20E97-82D6-42FE-98CA-F8943E4933A6}" type="pres">
      <dgm:prSet presAssocID="{87EB7757-9E48-49B7-9715-5EDFFD7D6BA3}" presName="imgShp" presStyleLbl="fgImgPlace1" presStyleIdx="5" presStyleCnt="6" custScaleX="182966" custLinFactNeighborX="-20232" custLinFactNeighborY="-3734"/>
      <dgm:spPr>
        <a:prstGeom prst="rect">
          <a:avLst/>
        </a:prstGeom>
        <a:blipFill>
          <a:blip xmlns:r="http://schemas.openxmlformats.org/officeDocument/2006/relationships" r:embed="rId6"/>
          <a:srcRect/>
          <a:stretch>
            <a:fillRect l="-25000" r="-25000"/>
          </a:stretch>
        </a:blipFill>
      </dgm:spPr>
    </dgm:pt>
    <dgm:pt modelId="{9989817B-BC0C-4174-9F67-A46991A23F61}" type="pres">
      <dgm:prSet presAssocID="{87EB7757-9E48-49B7-9715-5EDFFD7D6BA3}" presName="txShp" presStyleLbl="node1" presStyleIdx="5" presStyleCnt="6" custLinFactNeighborX="19057" custLinFactNeighborY="1382">
        <dgm:presLayoutVars>
          <dgm:bulletEnabled val="1"/>
        </dgm:presLayoutVars>
      </dgm:prSet>
      <dgm:spPr/>
    </dgm:pt>
  </dgm:ptLst>
  <dgm:cxnLst>
    <dgm:cxn modelId="{FF73F90D-E480-4A6E-AC1D-12A40E0B2C6F}" srcId="{C4A347D3-3147-4B8A-B784-B45241B5E34F}" destId="{87EB7757-9E48-49B7-9715-5EDFFD7D6BA3}" srcOrd="5" destOrd="0" parTransId="{8F2B4067-AFB3-4DFF-9CC6-094F359005C3}" sibTransId="{4BFED8B5-8049-4C37-83CD-599462A3C8EE}"/>
    <dgm:cxn modelId="{929AB33F-12C5-4999-AAA3-2A9B8B87701F}" type="presOf" srcId="{A5E8E08A-6B1C-4B35-9F44-C618BF59BA8C}" destId="{2E8BDEF1-A5BB-455B-B1B3-7DFEA6B4CDAB}" srcOrd="0" destOrd="0" presId="urn:microsoft.com/office/officeart/2005/8/layout/vList3"/>
    <dgm:cxn modelId="{5B258262-763E-41C7-B058-9DAFFD588660}" srcId="{C4A347D3-3147-4B8A-B784-B45241B5E34F}" destId="{BF8C4404-1685-4E72-9FDA-780062C044F4}" srcOrd="0" destOrd="0" parTransId="{4D3255D5-D465-49FD-9B9F-AE85BFA97DC8}" sibTransId="{B9609AC1-F263-4D2B-889D-9092968BC14B}"/>
    <dgm:cxn modelId="{3F07F96A-5CB0-485A-9BAB-3D189E2128AC}" type="presOf" srcId="{87EB7757-9E48-49B7-9715-5EDFFD7D6BA3}" destId="{9989817B-BC0C-4174-9F67-A46991A23F61}" srcOrd="0" destOrd="0" presId="urn:microsoft.com/office/officeart/2005/8/layout/vList3"/>
    <dgm:cxn modelId="{D93D7E7C-B671-4115-971E-6FE12B2B886A}" srcId="{C4A347D3-3147-4B8A-B784-B45241B5E34F}" destId="{CCC2AC18-ADC2-4835-A7D3-FE996B6DEEB7}" srcOrd="1" destOrd="0" parTransId="{16525B34-6845-4AF7-A2CB-0FED585254FF}" sibTransId="{27F776D5-C711-486A-99D5-C179CE4D2AA8}"/>
    <dgm:cxn modelId="{6111427D-7027-4A2D-8C78-0591F83DA855}" type="presOf" srcId="{C4A347D3-3147-4B8A-B784-B45241B5E34F}" destId="{DC096D5D-6D8D-46C7-9CBA-D1B758192D84}" srcOrd="0" destOrd="0" presId="urn:microsoft.com/office/officeart/2005/8/layout/vList3"/>
    <dgm:cxn modelId="{464DFC8C-192B-44C3-BAC6-EC4281595119}" type="presOf" srcId="{BF8C4404-1685-4E72-9FDA-780062C044F4}" destId="{7745A742-8244-446D-A40F-51A62D60FB3C}" srcOrd="0" destOrd="0" presId="urn:microsoft.com/office/officeart/2005/8/layout/vList3"/>
    <dgm:cxn modelId="{67F9A6AA-15FE-43D3-8A4F-5962E06C56AD}" type="presOf" srcId="{CCC2AC18-ADC2-4835-A7D3-FE996B6DEEB7}" destId="{4E73BE09-9463-4D13-BF14-FC95221DA3F3}" srcOrd="0" destOrd="0" presId="urn:microsoft.com/office/officeart/2005/8/layout/vList3"/>
    <dgm:cxn modelId="{4CAE1CBE-BA48-4CA5-96B7-33DDD26E6539}" type="presOf" srcId="{CD9CAD5B-4E79-440F-9B64-5D2EABA0FC46}" destId="{727D645B-E9DC-46BA-81DE-8817534038E6}" srcOrd="0" destOrd="0" presId="urn:microsoft.com/office/officeart/2005/8/layout/vList3"/>
    <dgm:cxn modelId="{C83CA7D6-76D2-465E-A403-6B7CDD59A9C3}" srcId="{C4A347D3-3147-4B8A-B784-B45241B5E34F}" destId="{CD9CAD5B-4E79-440F-9B64-5D2EABA0FC46}" srcOrd="4" destOrd="0" parTransId="{03A3C892-11F4-478E-93C4-80BE1713E3FC}" sibTransId="{301A59C8-1226-4948-B8BF-D6A108E0EA43}"/>
    <dgm:cxn modelId="{AA35B0E5-2EED-42BB-B0EC-A7FB46828359}" type="presOf" srcId="{B8B45EC9-7A3D-498D-94E6-586F52F34A53}" destId="{2AFBFF79-B7AB-42EE-A72C-6B8C6EC2B211}" srcOrd="0" destOrd="0" presId="urn:microsoft.com/office/officeart/2005/8/layout/vList3"/>
    <dgm:cxn modelId="{D86CE7E8-EEFD-4D3A-84E5-4F691C7C76DE}" srcId="{C4A347D3-3147-4B8A-B784-B45241B5E34F}" destId="{B8B45EC9-7A3D-498D-94E6-586F52F34A53}" srcOrd="3" destOrd="0" parTransId="{AA81F906-FEEC-40B8-ACCC-D8F0BE617FD5}" sibTransId="{CD61FD75-5AB9-4DA2-896B-BA6400FA60A0}"/>
    <dgm:cxn modelId="{339C33FB-C523-4971-AE9E-C983066D6CE2}" srcId="{C4A347D3-3147-4B8A-B784-B45241B5E34F}" destId="{A5E8E08A-6B1C-4B35-9F44-C618BF59BA8C}" srcOrd="2" destOrd="0" parTransId="{02A5EF1F-BD37-4406-906D-7DC81948543C}" sibTransId="{2828754B-A148-4907-B0F0-E026FD364BEA}"/>
    <dgm:cxn modelId="{0F9F4313-491D-4BF5-B85C-4016AEF70DF4}" type="presParOf" srcId="{DC096D5D-6D8D-46C7-9CBA-D1B758192D84}" destId="{4251E639-199B-4B80-A05D-1E73D09F1B62}" srcOrd="0" destOrd="0" presId="urn:microsoft.com/office/officeart/2005/8/layout/vList3"/>
    <dgm:cxn modelId="{9101B694-3CB0-4546-A189-FA589A39C911}" type="presParOf" srcId="{4251E639-199B-4B80-A05D-1E73D09F1B62}" destId="{4FFF7E3B-2912-49AF-BF7A-4DFA3A0DAC0E}" srcOrd="0" destOrd="0" presId="urn:microsoft.com/office/officeart/2005/8/layout/vList3"/>
    <dgm:cxn modelId="{6969FE2D-49E4-411B-A0CB-582DFCE8F310}" type="presParOf" srcId="{4251E639-199B-4B80-A05D-1E73D09F1B62}" destId="{7745A742-8244-446D-A40F-51A62D60FB3C}" srcOrd="1" destOrd="0" presId="urn:microsoft.com/office/officeart/2005/8/layout/vList3"/>
    <dgm:cxn modelId="{A845AC81-6092-4610-9EFE-5E8FF1D4121A}" type="presParOf" srcId="{DC096D5D-6D8D-46C7-9CBA-D1B758192D84}" destId="{D942F4B6-EA48-4AFE-8E20-7CAF9FDBF0B3}" srcOrd="1" destOrd="0" presId="urn:microsoft.com/office/officeart/2005/8/layout/vList3"/>
    <dgm:cxn modelId="{B4BAD67B-F40A-456E-AF24-B97C07D53E21}" type="presParOf" srcId="{DC096D5D-6D8D-46C7-9CBA-D1B758192D84}" destId="{82D86E1F-6803-41F2-A7FC-9A855AF75A55}" srcOrd="2" destOrd="0" presId="urn:microsoft.com/office/officeart/2005/8/layout/vList3"/>
    <dgm:cxn modelId="{C755C310-9F03-491B-9459-F3B97ECBF3C8}" type="presParOf" srcId="{82D86E1F-6803-41F2-A7FC-9A855AF75A55}" destId="{3D919DC0-74D5-4F09-82AB-E39065D7EB8A}" srcOrd="0" destOrd="0" presId="urn:microsoft.com/office/officeart/2005/8/layout/vList3"/>
    <dgm:cxn modelId="{5BDEB604-ECDB-46FF-B8D6-BB2B4A535900}" type="presParOf" srcId="{82D86E1F-6803-41F2-A7FC-9A855AF75A55}" destId="{4E73BE09-9463-4D13-BF14-FC95221DA3F3}" srcOrd="1" destOrd="0" presId="urn:microsoft.com/office/officeart/2005/8/layout/vList3"/>
    <dgm:cxn modelId="{1A8F20D8-70BB-4659-992B-A677EE2D92A2}" type="presParOf" srcId="{DC096D5D-6D8D-46C7-9CBA-D1B758192D84}" destId="{93127601-BD8C-4C52-8D1B-70CBC99608C5}" srcOrd="3" destOrd="0" presId="urn:microsoft.com/office/officeart/2005/8/layout/vList3"/>
    <dgm:cxn modelId="{95F77541-8989-4D71-9916-653B8442D503}" type="presParOf" srcId="{DC096D5D-6D8D-46C7-9CBA-D1B758192D84}" destId="{36DD07EC-C981-418D-B680-29FF17945989}" srcOrd="4" destOrd="0" presId="urn:microsoft.com/office/officeart/2005/8/layout/vList3"/>
    <dgm:cxn modelId="{D1B18B52-3732-4BFF-8EAD-33CB690F1343}" type="presParOf" srcId="{36DD07EC-C981-418D-B680-29FF17945989}" destId="{9E772671-275B-4843-8D9C-191289F42DBA}" srcOrd="0" destOrd="0" presId="urn:microsoft.com/office/officeart/2005/8/layout/vList3"/>
    <dgm:cxn modelId="{50732B91-15DD-45BB-8CA6-962F7C32A5B8}" type="presParOf" srcId="{36DD07EC-C981-418D-B680-29FF17945989}" destId="{2E8BDEF1-A5BB-455B-B1B3-7DFEA6B4CDAB}" srcOrd="1" destOrd="0" presId="urn:microsoft.com/office/officeart/2005/8/layout/vList3"/>
    <dgm:cxn modelId="{ED954AC6-550F-4D2E-B823-164FFB6EA158}" type="presParOf" srcId="{DC096D5D-6D8D-46C7-9CBA-D1B758192D84}" destId="{4AB29E9D-A1CE-4658-96D4-49308ABB48DA}" srcOrd="5" destOrd="0" presId="urn:microsoft.com/office/officeart/2005/8/layout/vList3"/>
    <dgm:cxn modelId="{266ABF2A-EAC4-4851-892D-47172E9A66C7}" type="presParOf" srcId="{DC096D5D-6D8D-46C7-9CBA-D1B758192D84}" destId="{7051932D-BAA6-48F5-801A-7994A86301B6}" srcOrd="6" destOrd="0" presId="urn:microsoft.com/office/officeart/2005/8/layout/vList3"/>
    <dgm:cxn modelId="{C31CD6C2-735D-4E5B-845D-069BB7D7136A}" type="presParOf" srcId="{7051932D-BAA6-48F5-801A-7994A86301B6}" destId="{5180E89C-9F08-4448-9078-AB5B0E30A17C}" srcOrd="0" destOrd="0" presId="urn:microsoft.com/office/officeart/2005/8/layout/vList3"/>
    <dgm:cxn modelId="{7105FDDF-3A98-42EF-94FF-2A6124039CE0}" type="presParOf" srcId="{7051932D-BAA6-48F5-801A-7994A86301B6}" destId="{2AFBFF79-B7AB-42EE-A72C-6B8C6EC2B211}" srcOrd="1" destOrd="0" presId="urn:microsoft.com/office/officeart/2005/8/layout/vList3"/>
    <dgm:cxn modelId="{5D8FBEAE-E023-4806-956A-4AAE722FE3F5}" type="presParOf" srcId="{DC096D5D-6D8D-46C7-9CBA-D1B758192D84}" destId="{AC05064D-BCAA-431F-93B9-F5C090BA344A}" srcOrd="7" destOrd="0" presId="urn:microsoft.com/office/officeart/2005/8/layout/vList3"/>
    <dgm:cxn modelId="{E25A72AF-BEB2-4E13-9253-762EE22A6A42}" type="presParOf" srcId="{DC096D5D-6D8D-46C7-9CBA-D1B758192D84}" destId="{94B31632-543A-465E-8890-746B44EF028C}" srcOrd="8" destOrd="0" presId="urn:microsoft.com/office/officeart/2005/8/layout/vList3"/>
    <dgm:cxn modelId="{027D033F-4118-4CDD-9435-6EE06D8E034E}" type="presParOf" srcId="{94B31632-543A-465E-8890-746B44EF028C}" destId="{52C13D9A-F742-44B8-8C0E-A824FFC6C7F8}" srcOrd="0" destOrd="0" presId="urn:microsoft.com/office/officeart/2005/8/layout/vList3"/>
    <dgm:cxn modelId="{D6CD4008-DAB7-4486-AABE-B47FA74595F4}" type="presParOf" srcId="{94B31632-543A-465E-8890-746B44EF028C}" destId="{727D645B-E9DC-46BA-81DE-8817534038E6}" srcOrd="1" destOrd="0" presId="urn:microsoft.com/office/officeart/2005/8/layout/vList3"/>
    <dgm:cxn modelId="{4A6C9616-CC54-4B02-B680-8DD835261043}" type="presParOf" srcId="{DC096D5D-6D8D-46C7-9CBA-D1B758192D84}" destId="{6094E718-1A4F-4E6A-A7DD-02A2E50B24DE}" srcOrd="9" destOrd="0" presId="urn:microsoft.com/office/officeart/2005/8/layout/vList3"/>
    <dgm:cxn modelId="{808FA801-ACC9-483F-B6F4-84C235839396}" type="presParOf" srcId="{DC096D5D-6D8D-46C7-9CBA-D1B758192D84}" destId="{44D06C61-51E0-4071-B678-EE50436213D6}" srcOrd="10" destOrd="0" presId="urn:microsoft.com/office/officeart/2005/8/layout/vList3"/>
    <dgm:cxn modelId="{D9D5248B-B7FB-4F7F-89D9-4868A4D9E07F}" type="presParOf" srcId="{44D06C61-51E0-4071-B678-EE50436213D6}" destId="{33E20E97-82D6-42FE-98CA-F8943E4933A6}" srcOrd="0" destOrd="0" presId="urn:microsoft.com/office/officeart/2005/8/layout/vList3"/>
    <dgm:cxn modelId="{DAE57622-C8C1-4BDF-8FCC-81E93B565309}" type="presParOf" srcId="{44D06C61-51E0-4071-B678-EE50436213D6}" destId="{9989817B-BC0C-4174-9F67-A46991A23F61}" srcOrd="1" destOrd="0" presId="urn:microsoft.com/office/officeart/2005/8/layout/vList3"/>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2EEFD950-AD0B-478B-859E-E4418E405C50}" type="doc">
      <dgm:prSet loTypeId="urn:microsoft.com/office/officeart/2005/8/layout/hierarchy2" loCatId="hierarchy" qsTypeId="urn:microsoft.com/office/officeart/2005/8/quickstyle/3d2" qsCatId="3D" csTypeId="urn:microsoft.com/office/officeart/2005/8/colors/accent1_2" csCatId="accent1"/>
      <dgm:spPr/>
      <dgm:t>
        <a:bodyPr/>
        <a:lstStyle/>
        <a:p>
          <a:endParaRPr lang="en-IN"/>
        </a:p>
      </dgm:t>
    </dgm:pt>
    <dgm:pt modelId="{6FF5B8EC-EF7E-4244-B2FA-3D79DFED80BD}">
      <dgm:prSet custT="1"/>
      <dgm:spPr/>
      <dgm:t>
        <a:bodyPr/>
        <a:lstStyle/>
        <a:p>
          <a:r>
            <a:rPr lang="en-US" sz="1400" b="1" dirty="0">
              <a:latin typeface="Arial Black" panose="020B0A04020102020204" pitchFamily="34" charset="0"/>
            </a:rPr>
            <a:t>Missing Values:</a:t>
          </a:r>
          <a:endParaRPr lang="en-IN" sz="1400" b="1" dirty="0">
            <a:latin typeface="Arial Black" panose="020B0A04020102020204" pitchFamily="34" charset="0"/>
          </a:endParaRPr>
        </a:p>
      </dgm:t>
    </dgm:pt>
    <dgm:pt modelId="{FAA9D2F4-D3AC-4DB0-97A7-34D58AD92C8D}" type="parTrans" cxnId="{673383C7-47EF-4ABF-B7BC-0DF999BE6E07}">
      <dgm:prSet/>
      <dgm:spPr/>
      <dgm:t>
        <a:bodyPr/>
        <a:lstStyle/>
        <a:p>
          <a:endParaRPr lang="en-IN"/>
        </a:p>
      </dgm:t>
    </dgm:pt>
    <dgm:pt modelId="{4FB24547-6D62-4EC0-88DF-3339FEF7C6E6}" type="sibTrans" cxnId="{673383C7-47EF-4ABF-B7BC-0DF999BE6E07}">
      <dgm:prSet/>
      <dgm:spPr/>
      <dgm:t>
        <a:bodyPr/>
        <a:lstStyle/>
        <a:p>
          <a:endParaRPr lang="en-IN"/>
        </a:p>
      </dgm:t>
    </dgm:pt>
    <dgm:pt modelId="{7F49F9A7-935C-4071-AE34-0EE76A572232}">
      <dgm:prSet custT="1"/>
      <dgm:spPr/>
      <dgm:t>
        <a:bodyPr/>
        <a:lstStyle/>
        <a:p>
          <a:r>
            <a:rPr lang="en-US" sz="1200" dirty="0"/>
            <a:t>CREDIT_LIMIT → 1 missing value</a:t>
          </a:r>
          <a:endParaRPr lang="en-IN" sz="1200" dirty="0"/>
        </a:p>
      </dgm:t>
    </dgm:pt>
    <dgm:pt modelId="{9B3710A2-7B73-4FFB-9109-9C8CC75C4221}" type="parTrans" cxnId="{E5F8ACFC-51EB-49CB-922D-AE8546BA50A1}">
      <dgm:prSet/>
      <dgm:spPr/>
      <dgm:t>
        <a:bodyPr/>
        <a:lstStyle/>
        <a:p>
          <a:endParaRPr lang="en-IN"/>
        </a:p>
      </dgm:t>
    </dgm:pt>
    <dgm:pt modelId="{EEECC354-CB9B-41C4-BA7F-0D20691CC2EB}" type="sibTrans" cxnId="{E5F8ACFC-51EB-49CB-922D-AE8546BA50A1}">
      <dgm:prSet/>
      <dgm:spPr/>
      <dgm:t>
        <a:bodyPr/>
        <a:lstStyle/>
        <a:p>
          <a:endParaRPr lang="en-IN"/>
        </a:p>
      </dgm:t>
    </dgm:pt>
    <dgm:pt modelId="{35567815-576F-42C1-B643-482C45EF80C6}">
      <dgm:prSet custT="1"/>
      <dgm:spPr/>
      <dgm:t>
        <a:bodyPr/>
        <a:lstStyle/>
        <a:p>
          <a:r>
            <a:rPr lang="en-US" sz="1200" dirty="0"/>
            <a:t>MINIMUM_PAYMENTS → 313 missing values (handled using mean imputation)</a:t>
          </a:r>
          <a:endParaRPr lang="en-IN" sz="1200" dirty="0"/>
        </a:p>
      </dgm:t>
    </dgm:pt>
    <dgm:pt modelId="{949026CC-8302-495F-B131-D26BE89DEE87}" type="parTrans" cxnId="{76115578-1FF2-44E2-BE97-6F21CC3560D1}">
      <dgm:prSet/>
      <dgm:spPr/>
      <dgm:t>
        <a:bodyPr/>
        <a:lstStyle/>
        <a:p>
          <a:endParaRPr lang="en-IN"/>
        </a:p>
      </dgm:t>
    </dgm:pt>
    <dgm:pt modelId="{E509FC8F-69AA-4B90-8FD6-D1B3603EB966}" type="sibTrans" cxnId="{76115578-1FF2-44E2-BE97-6F21CC3560D1}">
      <dgm:prSet/>
      <dgm:spPr/>
      <dgm:t>
        <a:bodyPr/>
        <a:lstStyle/>
        <a:p>
          <a:endParaRPr lang="en-IN"/>
        </a:p>
      </dgm:t>
    </dgm:pt>
    <dgm:pt modelId="{7355179C-BBAC-4101-B863-648CED5A5940}" type="pres">
      <dgm:prSet presAssocID="{2EEFD950-AD0B-478B-859E-E4418E405C50}" presName="diagram" presStyleCnt="0">
        <dgm:presLayoutVars>
          <dgm:chPref val="1"/>
          <dgm:dir/>
          <dgm:animOne val="branch"/>
          <dgm:animLvl val="lvl"/>
          <dgm:resizeHandles val="exact"/>
        </dgm:presLayoutVars>
      </dgm:prSet>
      <dgm:spPr/>
    </dgm:pt>
    <dgm:pt modelId="{799AA605-ED25-4191-B0E6-F279821D7800}" type="pres">
      <dgm:prSet presAssocID="{6FF5B8EC-EF7E-4244-B2FA-3D79DFED80BD}" presName="root1" presStyleCnt="0"/>
      <dgm:spPr/>
    </dgm:pt>
    <dgm:pt modelId="{56A58361-5A5C-454D-A002-A6DAF615D316}" type="pres">
      <dgm:prSet presAssocID="{6FF5B8EC-EF7E-4244-B2FA-3D79DFED80BD}" presName="LevelOneTextNode" presStyleLbl="node0" presStyleIdx="0" presStyleCnt="3">
        <dgm:presLayoutVars>
          <dgm:chPref val="3"/>
        </dgm:presLayoutVars>
      </dgm:prSet>
      <dgm:spPr/>
    </dgm:pt>
    <dgm:pt modelId="{B71DC29B-F40E-4B2B-AC7C-87DE4EA22288}" type="pres">
      <dgm:prSet presAssocID="{6FF5B8EC-EF7E-4244-B2FA-3D79DFED80BD}" presName="level2hierChild" presStyleCnt="0"/>
      <dgm:spPr/>
    </dgm:pt>
    <dgm:pt modelId="{4EA2C8A3-0FF1-409D-AC33-3AC5906D2B80}" type="pres">
      <dgm:prSet presAssocID="{7F49F9A7-935C-4071-AE34-0EE76A572232}" presName="root1" presStyleCnt="0"/>
      <dgm:spPr/>
    </dgm:pt>
    <dgm:pt modelId="{0F7568F2-DD76-4448-99B5-692327744017}" type="pres">
      <dgm:prSet presAssocID="{7F49F9A7-935C-4071-AE34-0EE76A572232}" presName="LevelOneTextNode" presStyleLbl="node0" presStyleIdx="1" presStyleCnt="3">
        <dgm:presLayoutVars>
          <dgm:chPref val="3"/>
        </dgm:presLayoutVars>
      </dgm:prSet>
      <dgm:spPr/>
    </dgm:pt>
    <dgm:pt modelId="{3626158A-72FD-40E8-86BE-24FD8EBF2966}" type="pres">
      <dgm:prSet presAssocID="{7F49F9A7-935C-4071-AE34-0EE76A572232}" presName="level2hierChild" presStyleCnt="0"/>
      <dgm:spPr/>
    </dgm:pt>
    <dgm:pt modelId="{14F6E348-522A-4929-820A-61AF344055B9}" type="pres">
      <dgm:prSet presAssocID="{35567815-576F-42C1-B643-482C45EF80C6}" presName="root1" presStyleCnt="0"/>
      <dgm:spPr/>
    </dgm:pt>
    <dgm:pt modelId="{0FAEABDA-264E-4DBD-A251-669D065D5751}" type="pres">
      <dgm:prSet presAssocID="{35567815-576F-42C1-B643-482C45EF80C6}" presName="LevelOneTextNode" presStyleLbl="node0" presStyleIdx="2" presStyleCnt="3">
        <dgm:presLayoutVars>
          <dgm:chPref val="3"/>
        </dgm:presLayoutVars>
      </dgm:prSet>
      <dgm:spPr/>
    </dgm:pt>
    <dgm:pt modelId="{E6B66C66-EB57-40C2-8B9E-4302BD20A312}" type="pres">
      <dgm:prSet presAssocID="{35567815-576F-42C1-B643-482C45EF80C6}" presName="level2hierChild" presStyleCnt="0"/>
      <dgm:spPr/>
    </dgm:pt>
  </dgm:ptLst>
  <dgm:cxnLst>
    <dgm:cxn modelId="{381F1019-7A8F-4265-9252-E615AB5D6BE6}" type="presOf" srcId="{35567815-576F-42C1-B643-482C45EF80C6}" destId="{0FAEABDA-264E-4DBD-A251-669D065D5751}" srcOrd="0" destOrd="0" presId="urn:microsoft.com/office/officeart/2005/8/layout/hierarchy2"/>
    <dgm:cxn modelId="{0E78851B-0F5C-4094-9A70-3232F03BF165}" type="presOf" srcId="{7F49F9A7-935C-4071-AE34-0EE76A572232}" destId="{0F7568F2-DD76-4448-99B5-692327744017}" srcOrd="0" destOrd="0" presId="urn:microsoft.com/office/officeart/2005/8/layout/hierarchy2"/>
    <dgm:cxn modelId="{76115578-1FF2-44E2-BE97-6F21CC3560D1}" srcId="{2EEFD950-AD0B-478B-859E-E4418E405C50}" destId="{35567815-576F-42C1-B643-482C45EF80C6}" srcOrd="2" destOrd="0" parTransId="{949026CC-8302-495F-B131-D26BE89DEE87}" sibTransId="{E509FC8F-69AA-4B90-8FD6-D1B3603EB966}"/>
    <dgm:cxn modelId="{40A1898E-BDFC-4CCF-BC46-7FCFC8D258F0}" type="presOf" srcId="{6FF5B8EC-EF7E-4244-B2FA-3D79DFED80BD}" destId="{56A58361-5A5C-454D-A002-A6DAF615D316}" srcOrd="0" destOrd="0" presId="urn:microsoft.com/office/officeart/2005/8/layout/hierarchy2"/>
    <dgm:cxn modelId="{C6A3738F-6EDA-4D1E-BA9D-A1ECABE88397}" type="presOf" srcId="{2EEFD950-AD0B-478B-859E-E4418E405C50}" destId="{7355179C-BBAC-4101-B863-648CED5A5940}" srcOrd="0" destOrd="0" presId="urn:microsoft.com/office/officeart/2005/8/layout/hierarchy2"/>
    <dgm:cxn modelId="{673383C7-47EF-4ABF-B7BC-0DF999BE6E07}" srcId="{2EEFD950-AD0B-478B-859E-E4418E405C50}" destId="{6FF5B8EC-EF7E-4244-B2FA-3D79DFED80BD}" srcOrd="0" destOrd="0" parTransId="{FAA9D2F4-D3AC-4DB0-97A7-34D58AD92C8D}" sibTransId="{4FB24547-6D62-4EC0-88DF-3339FEF7C6E6}"/>
    <dgm:cxn modelId="{E5F8ACFC-51EB-49CB-922D-AE8546BA50A1}" srcId="{2EEFD950-AD0B-478B-859E-E4418E405C50}" destId="{7F49F9A7-935C-4071-AE34-0EE76A572232}" srcOrd="1" destOrd="0" parTransId="{9B3710A2-7B73-4FFB-9109-9C8CC75C4221}" sibTransId="{EEECC354-CB9B-41C4-BA7F-0D20691CC2EB}"/>
    <dgm:cxn modelId="{95103882-D92D-4FF7-9294-B5F06DA772AB}" type="presParOf" srcId="{7355179C-BBAC-4101-B863-648CED5A5940}" destId="{799AA605-ED25-4191-B0E6-F279821D7800}" srcOrd="0" destOrd="0" presId="urn:microsoft.com/office/officeart/2005/8/layout/hierarchy2"/>
    <dgm:cxn modelId="{2965977F-5C49-4810-A8AF-ED6C976F9E08}" type="presParOf" srcId="{799AA605-ED25-4191-B0E6-F279821D7800}" destId="{56A58361-5A5C-454D-A002-A6DAF615D316}" srcOrd="0" destOrd="0" presId="urn:microsoft.com/office/officeart/2005/8/layout/hierarchy2"/>
    <dgm:cxn modelId="{6E002AA9-7EEF-430E-B2E3-06FF0850CEC3}" type="presParOf" srcId="{799AA605-ED25-4191-B0E6-F279821D7800}" destId="{B71DC29B-F40E-4B2B-AC7C-87DE4EA22288}" srcOrd="1" destOrd="0" presId="urn:microsoft.com/office/officeart/2005/8/layout/hierarchy2"/>
    <dgm:cxn modelId="{37FAC2B7-5FE8-401C-9CC1-EB95333E68BF}" type="presParOf" srcId="{7355179C-BBAC-4101-B863-648CED5A5940}" destId="{4EA2C8A3-0FF1-409D-AC33-3AC5906D2B80}" srcOrd="1" destOrd="0" presId="urn:microsoft.com/office/officeart/2005/8/layout/hierarchy2"/>
    <dgm:cxn modelId="{46F5DE07-B41A-4C83-82A1-B05762D7BD7A}" type="presParOf" srcId="{4EA2C8A3-0FF1-409D-AC33-3AC5906D2B80}" destId="{0F7568F2-DD76-4448-99B5-692327744017}" srcOrd="0" destOrd="0" presId="urn:microsoft.com/office/officeart/2005/8/layout/hierarchy2"/>
    <dgm:cxn modelId="{5FC9F7FF-2639-4305-B7FB-79BEA885BED1}" type="presParOf" srcId="{4EA2C8A3-0FF1-409D-AC33-3AC5906D2B80}" destId="{3626158A-72FD-40E8-86BE-24FD8EBF2966}" srcOrd="1" destOrd="0" presId="urn:microsoft.com/office/officeart/2005/8/layout/hierarchy2"/>
    <dgm:cxn modelId="{874398D7-B7EA-470A-B173-3B84E7E146CE}" type="presParOf" srcId="{7355179C-BBAC-4101-B863-648CED5A5940}" destId="{14F6E348-522A-4929-820A-61AF344055B9}" srcOrd="2" destOrd="0" presId="urn:microsoft.com/office/officeart/2005/8/layout/hierarchy2"/>
    <dgm:cxn modelId="{E4470426-A9CA-4BDD-98E5-29133119A7E5}" type="presParOf" srcId="{14F6E348-522A-4929-820A-61AF344055B9}" destId="{0FAEABDA-264E-4DBD-A251-669D065D5751}" srcOrd="0" destOrd="0" presId="urn:microsoft.com/office/officeart/2005/8/layout/hierarchy2"/>
    <dgm:cxn modelId="{BFB811B6-2BB1-4A47-9B5A-0D4D275EA4B6}" type="presParOf" srcId="{14F6E348-522A-4929-820A-61AF344055B9}" destId="{E6B66C66-EB57-40C2-8B9E-4302BD20A312}" srcOrd="1" destOrd="0" presId="urn:microsoft.com/office/officeart/2005/8/layout/hierarchy2"/>
  </dgm:cxnLst>
  <dgm:bg/>
  <dgm:whole/>
  <dgm:extLst>
    <a:ext uri="http://schemas.microsoft.com/office/drawing/2008/diagram">
      <dsp:dataModelExt xmlns:dsp="http://schemas.microsoft.com/office/drawing/2008/diagram" relId="rId18"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1241E0D5-0D4A-40B2-B168-35F7C61F5508}" type="doc">
      <dgm:prSet loTypeId="urn:microsoft.com/office/officeart/2005/8/layout/target3" loCatId="list" qsTypeId="urn:microsoft.com/office/officeart/2005/8/quickstyle/simple1" qsCatId="simple" csTypeId="urn:microsoft.com/office/officeart/2005/8/colors/accent1_2" csCatId="accent1" phldr="1"/>
      <dgm:spPr/>
      <dgm:t>
        <a:bodyPr/>
        <a:lstStyle/>
        <a:p>
          <a:endParaRPr lang="en-IN"/>
        </a:p>
      </dgm:t>
    </dgm:pt>
    <dgm:pt modelId="{69B8F495-2544-47BD-9C02-CD9C3579175A}" type="pres">
      <dgm:prSet presAssocID="{1241E0D5-0D4A-40B2-B168-35F7C61F5508}" presName="Name0" presStyleCnt="0">
        <dgm:presLayoutVars>
          <dgm:chMax val="7"/>
          <dgm:dir/>
          <dgm:animLvl val="lvl"/>
          <dgm:resizeHandles val="exact"/>
        </dgm:presLayoutVars>
      </dgm:prSet>
      <dgm:spPr/>
    </dgm:pt>
  </dgm:ptLst>
  <dgm:cxnLst>
    <dgm:cxn modelId="{63300AD7-6E14-4FBF-9104-175C8A22CF37}" type="presOf" srcId="{1241E0D5-0D4A-40B2-B168-35F7C61F5508}" destId="{69B8F495-2544-47BD-9C02-CD9C3579175A}" srcOrd="0" destOrd="0" presId="urn:microsoft.com/office/officeart/2005/8/layout/target3"/>
  </dgm:cxnLst>
  <dgm:bg/>
  <dgm:whole/>
  <dgm:extLst>
    <a:ext uri="http://schemas.microsoft.com/office/drawing/2008/diagram">
      <dsp:dataModelExt xmlns:dsp="http://schemas.microsoft.com/office/drawing/2008/diagram" relId="rId23"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3CFD22ED-2CD5-43E2-93C4-9818D3E0A836}" type="doc">
      <dgm:prSet loTypeId="urn:microsoft.com/office/officeart/2005/8/layout/target3" loCatId="list" qsTypeId="urn:microsoft.com/office/officeart/2005/8/quickstyle/simple1" qsCatId="simple" csTypeId="urn:microsoft.com/office/officeart/2005/8/colors/accent1_2" csCatId="accent1" phldr="1"/>
      <dgm:spPr/>
      <dgm:t>
        <a:bodyPr/>
        <a:lstStyle/>
        <a:p>
          <a:endParaRPr lang="en-IN"/>
        </a:p>
      </dgm:t>
    </dgm:pt>
    <dgm:pt modelId="{94A8AFDD-5C36-4379-ADC6-8467F9FC0A33}">
      <dgm:prSet custT="1"/>
      <dgm:spPr/>
      <dgm:t>
        <a:bodyPr/>
        <a:lstStyle/>
        <a:p>
          <a:r>
            <a:rPr lang="en-US" sz="2000" b="1" dirty="0">
              <a:solidFill>
                <a:srgbClr val="002060"/>
              </a:solidFill>
              <a:latin typeface="Arial Black" panose="020B0A04020102020204" pitchFamily="34" charset="0"/>
            </a:rPr>
            <a:t>Dataset Overview – Credit Card Usage Data</a:t>
          </a:r>
          <a:endParaRPr lang="en-IN" sz="2000" b="1" dirty="0">
            <a:solidFill>
              <a:srgbClr val="002060"/>
            </a:solidFill>
            <a:latin typeface="Arial Black" panose="020B0A04020102020204" pitchFamily="34" charset="0"/>
          </a:endParaRPr>
        </a:p>
      </dgm:t>
    </dgm:pt>
    <dgm:pt modelId="{4289DA39-3C2B-4316-9909-670557C73CAD}" type="parTrans" cxnId="{FA83F123-6713-41E3-B821-BBF7F42BAFB1}">
      <dgm:prSet/>
      <dgm:spPr/>
      <dgm:t>
        <a:bodyPr/>
        <a:lstStyle/>
        <a:p>
          <a:endParaRPr lang="en-IN"/>
        </a:p>
      </dgm:t>
    </dgm:pt>
    <dgm:pt modelId="{0A5EC831-7B36-44CF-80A0-E8B316E76C8C}" type="sibTrans" cxnId="{FA83F123-6713-41E3-B821-BBF7F42BAFB1}">
      <dgm:prSet/>
      <dgm:spPr/>
      <dgm:t>
        <a:bodyPr/>
        <a:lstStyle/>
        <a:p>
          <a:endParaRPr lang="en-IN"/>
        </a:p>
      </dgm:t>
    </dgm:pt>
    <dgm:pt modelId="{381BCB6B-4D16-4289-92D5-B718CA2366F7}" type="pres">
      <dgm:prSet presAssocID="{3CFD22ED-2CD5-43E2-93C4-9818D3E0A836}" presName="Name0" presStyleCnt="0">
        <dgm:presLayoutVars>
          <dgm:chMax val="7"/>
          <dgm:dir/>
          <dgm:animLvl val="lvl"/>
          <dgm:resizeHandles val="exact"/>
        </dgm:presLayoutVars>
      </dgm:prSet>
      <dgm:spPr/>
    </dgm:pt>
    <dgm:pt modelId="{622153F0-EB75-445C-9BC3-9ED225E56AF2}" type="pres">
      <dgm:prSet presAssocID="{94A8AFDD-5C36-4379-ADC6-8467F9FC0A33}" presName="circle1" presStyleLbl="node1" presStyleIdx="0" presStyleCnt="1" custScaleY="88958" custLinFactNeighborX="1828" custLinFactNeighborY="6343"/>
      <dgm:spPr/>
    </dgm:pt>
    <dgm:pt modelId="{C65A6251-0A06-4365-88F7-EF84864F882E}" type="pres">
      <dgm:prSet presAssocID="{94A8AFDD-5C36-4379-ADC6-8467F9FC0A33}" presName="space" presStyleCnt="0"/>
      <dgm:spPr/>
    </dgm:pt>
    <dgm:pt modelId="{B0C1450B-2A88-4E0F-980D-C98C4E28670B}" type="pres">
      <dgm:prSet presAssocID="{94A8AFDD-5C36-4379-ADC6-8467F9FC0A33}" presName="rect1" presStyleLbl="alignAcc1" presStyleIdx="0" presStyleCnt="1" custLinFactNeighborX="5617" custLinFactNeighborY="10007"/>
      <dgm:spPr/>
    </dgm:pt>
    <dgm:pt modelId="{07FCF440-7335-44BF-8133-066DB2AE2795}" type="pres">
      <dgm:prSet presAssocID="{94A8AFDD-5C36-4379-ADC6-8467F9FC0A33}" presName="rect1ParTxNoCh" presStyleLbl="alignAcc1" presStyleIdx="0" presStyleCnt="1">
        <dgm:presLayoutVars>
          <dgm:chMax val="1"/>
          <dgm:bulletEnabled val="1"/>
        </dgm:presLayoutVars>
      </dgm:prSet>
      <dgm:spPr/>
    </dgm:pt>
  </dgm:ptLst>
  <dgm:cxnLst>
    <dgm:cxn modelId="{A202DF19-A22F-44B7-8056-19F99A73439D}" type="presOf" srcId="{94A8AFDD-5C36-4379-ADC6-8467F9FC0A33}" destId="{07FCF440-7335-44BF-8133-066DB2AE2795}" srcOrd="1" destOrd="0" presId="urn:microsoft.com/office/officeart/2005/8/layout/target3"/>
    <dgm:cxn modelId="{FA83F123-6713-41E3-B821-BBF7F42BAFB1}" srcId="{3CFD22ED-2CD5-43E2-93C4-9818D3E0A836}" destId="{94A8AFDD-5C36-4379-ADC6-8467F9FC0A33}" srcOrd="0" destOrd="0" parTransId="{4289DA39-3C2B-4316-9909-670557C73CAD}" sibTransId="{0A5EC831-7B36-44CF-80A0-E8B316E76C8C}"/>
    <dgm:cxn modelId="{0D97A283-C656-4DB9-9F69-E050597BEB11}" type="presOf" srcId="{3CFD22ED-2CD5-43E2-93C4-9818D3E0A836}" destId="{381BCB6B-4D16-4289-92D5-B718CA2366F7}" srcOrd="0" destOrd="0" presId="urn:microsoft.com/office/officeart/2005/8/layout/target3"/>
    <dgm:cxn modelId="{60301FD0-598F-42C5-B8B0-3D0694F8FF53}" type="presOf" srcId="{94A8AFDD-5C36-4379-ADC6-8467F9FC0A33}" destId="{B0C1450B-2A88-4E0F-980D-C98C4E28670B}" srcOrd="0" destOrd="0" presId="urn:microsoft.com/office/officeart/2005/8/layout/target3"/>
    <dgm:cxn modelId="{D2EE5D3C-9F50-4FC7-9470-A4A58245B911}" type="presParOf" srcId="{381BCB6B-4D16-4289-92D5-B718CA2366F7}" destId="{622153F0-EB75-445C-9BC3-9ED225E56AF2}" srcOrd="0" destOrd="0" presId="urn:microsoft.com/office/officeart/2005/8/layout/target3"/>
    <dgm:cxn modelId="{E52C0D87-EA38-43D4-B01D-BCB56ADC2BC2}" type="presParOf" srcId="{381BCB6B-4D16-4289-92D5-B718CA2366F7}" destId="{C65A6251-0A06-4365-88F7-EF84864F882E}" srcOrd="1" destOrd="0" presId="urn:microsoft.com/office/officeart/2005/8/layout/target3"/>
    <dgm:cxn modelId="{CACEA833-7E5D-43DA-AB68-633562C8D516}" type="presParOf" srcId="{381BCB6B-4D16-4289-92D5-B718CA2366F7}" destId="{B0C1450B-2A88-4E0F-980D-C98C4E28670B}" srcOrd="2" destOrd="0" presId="urn:microsoft.com/office/officeart/2005/8/layout/target3"/>
    <dgm:cxn modelId="{76CDA459-AD39-4A16-9CFE-43D7D29CBB74}" type="presParOf" srcId="{381BCB6B-4D16-4289-92D5-B718CA2366F7}" destId="{07FCF440-7335-44BF-8133-066DB2AE2795}" srcOrd="3" destOrd="0" presId="urn:microsoft.com/office/officeart/2005/8/layout/target3"/>
  </dgm:cxnLst>
  <dgm:bg/>
  <dgm:whole/>
  <dgm:extLst>
    <a:ext uri="http://schemas.microsoft.com/office/drawing/2008/diagram">
      <dsp:dataModelExt xmlns:dsp="http://schemas.microsoft.com/office/drawing/2008/diagram" relId="rId28"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91B678DD-454A-4CC3-BD40-238519043C07}" type="doc">
      <dgm:prSet loTypeId="urn:microsoft.com/office/officeart/2005/8/layout/lProcess3" loCatId="process" qsTypeId="urn:microsoft.com/office/officeart/2005/8/quickstyle/3d4" qsCatId="3D" csTypeId="urn:microsoft.com/office/officeart/2005/8/colors/accent1_2" csCatId="accent1"/>
      <dgm:spPr/>
      <dgm:t>
        <a:bodyPr/>
        <a:lstStyle/>
        <a:p>
          <a:endParaRPr lang="en-IN"/>
        </a:p>
      </dgm:t>
    </dgm:pt>
    <dgm:pt modelId="{0EDAB76C-6E9F-46F0-A4B4-3158AC3C6E13}" type="pres">
      <dgm:prSet presAssocID="{91B678DD-454A-4CC3-BD40-238519043C07}" presName="Name0" presStyleCnt="0">
        <dgm:presLayoutVars>
          <dgm:chPref val="3"/>
          <dgm:dir/>
          <dgm:animLvl val="lvl"/>
          <dgm:resizeHandles/>
        </dgm:presLayoutVars>
      </dgm:prSet>
      <dgm:spPr/>
    </dgm:pt>
  </dgm:ptLst>
  <dgm:cxnLst>
    <dgm:cxn modelId="{545A93D7-9195-4886-93AC-89797E8F5CCD}" type="presOf" srcId="{91B678DD-454A-4CC3-BD40-238519043C07}" destId="{0EDAB76C-6E9F-46F0-A4B4-3158AC3C6E13}" srcOrd="0" destOrd="0" presId="urn:microsoft.com/office/officeart/2005/8/layout/lProcess3"/>
  </dgm:cxnLst>
  <dgm:bg/>
  <dgm:whole/>
  <dgm:extLst>
    <a:ext uri="http://schemas.microsoft.com/office/drawing/2008/diagram">
      <dsp:dataModelExt xmlns:dsp="http://schemas.microsoft.com/office/drawing/2008/diagram" relId="rId33"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F0D89DCA-331E-41F9-80C9-0230712E6EC0}"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IN"/>
        </a:p>
      </dgm:t>
    </dgm:pt>
    <dgm:pt modelId="{7EC8B34B-40AE-48A3-ACFF-F85253956D83}">
      <dgm:prSet/>
      <dgm:spPr/>
      <dgm:t>
        <a:bodyPr/>
        <a:lstStyle/>
        <a:p>
          <a:r>
            <a:rPr lang="en-US" dirty="0"/>
            <a:t>Data preprocessing was an essential step to ensure data quality and accuracy before applying machine learning. The dataset contained missing and inconsistent values, which were treated using appropriate techniques. Numerical features were standardized to bring all variables to the same scale for better clustering performance.</a:t>
          </a:r>
          <a:endParaRPr lang="en-IN" dirty="0"/>
        </a:p>
      </dgm:t>
    </dgm:pt>
    <dgm:pt modelId="{A3292EC7-F28C-43A8-8209-131EDE71711A}" type="parTrans" cxnId="{BC81865C-0BE2-41C2-8C03-3A6CB6AC91F6}">
      <dgm:prSet/>
      <dgm:spPr/>
      <dgm:t>
        <a:bodyPr/>
        <a:lstStyle/>
        <a:p>
          <a:endParaRPr lang="en-IN"/>
        </a:p>
      </dgm:t>
    </dgm:pt>
    <dgm:pt modelId="{5DD513F0-76AB-4924-850F-AFB99FF85A9E}" type="sibTrans" cxnId="{BC81865C-0BE2-41C2-8C03-3A6CB6AC91F6}">
      <dgm:prSet/>
      <dgm:spPr/>
      <dgm:t>
        <a:bodyPr/>
        <a:lstStyle/>
        <a:p>
          <a:endParaRPr lang="en-IN"/>
        </a:p>
      </dgm:t>
    </dgm:pt>
    <dgm:pt modelId="{C0E802AA-C818-4923-BE71-0F223027A05F}" type="pres">
      <dgm:prSet presAssocID="{F0D89DCA-331E-41F9-80C9-0230712E6EC0}" presName="linear" presStyleCnt="0">
        <dgm:presLayoutVars>
          <dgm:animLvl val="lvl"/>
          <dgm:resizeHandles val="exact"/>
        </dgm:presLayoutVars>
      </dgm:prSet>
      <dgm:spPr/>
    </dgm:pt>
    <dgm:pt modelId="{35567FE6-9C07-4C8D-B01E-C8B94E4218DA}" type="pres">
      <dgm:prSet presAssocID="{7EC8B34B-40AE-48A3-ACFF-F85253956D83}" presName="parentText" presStyleLbl="node1" presStyleIdx="0" presStyleCnt="1">
        <dgm:presLayoutVars>
          <dgm:chMax val="0"/>
          <dgm:bulletEnabled val="1"/>
        </dgm:presLayoutVars>
      </dgm:prSet>
      <dgm:spPr/>
    </dgm:pt>
  </dgm:ptLst>
  <dgm:cxnLst>
    <dgm:cxn modelId="{B6ED390F-E18A-48AB-B571-AAFB806D9D7B}" type="presOf" srcId="{7EC8B34B-40AE-48A3-ACFF-F85253956D83}" destId="{35567FE6-9C07-4C8D-B01E-C8B94E4218DA}" srcOrd="0" destOrd="0" presId="urn:microsoft.com/office/officeart/2005/8/layout/vList2"/>
    <dgm:cxn modelId="{BC81865C-0BE2-41C2-8C03-3A6CB6AC91F6}" srcId="{F0D89DCA-331E-41F9-80C9-0230712E6EC0}" destId="{7EC8B34B-40AE-48A3-ACFF-F85253956D83}" srcOrd="0" destOrd="0" parTransId="{A3292EC7-F28C-43A8-8209-131EDE71711A}" sibTransId="{5DD513F0-76AB-4924-850F-AFB99FF85A9E}"/>
    <dgm:cxn modelId="{34E4997A-9539-404D-94B0-C50AAB9D0D0A}" type="presOf" srcId="{F0D89DCA-331E-41F9-80C9-0230712E6EC0}" destId="{C0E802AA-C818-4923-BE71-0F223027A05F}" srcOrd="0" destOrd="0" presId="urn:microsoft.com/office/officeart/2005/8/layout/vList2"/>
    <dgm:cxn modelId="{A65CA22C-830A-402E-9406-E2CF35DE6D8C}" type="presParOf" srcId="{C0E802AA-C818-4923-BE71-0F223027A05F}" destId="{35567FE6-9C07-4C8D-B01E-C8B94E4218DA}" srcOrd="0"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195C02F3-0700-4FB2-BAC7-C860DB25901B}"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IN"/>
        </a:p>
      </dgm:t>
    </dgm:pt>
    <dgm:pt modelId="{29FD9AFA-20B9-41BD-9C35-6F77FC125EFA}">
      <dgm:prSet custT="1"/>
      <dgm:spPr/>
      <dgm:t>
        <a:bodyPr/>
        <a:lstStyle/>
        <a:p>
          <a:r>
            <a:rPr lang="en-US" sz="2400" b="1" dirty="0"/>
            <a:t>Key Steps Performed:</a:t>
          </a:r>
          <a:endParaRPr lang="en-IN" sz="2400" dirty="0"/>
        </a:p>
      </dgm:t>
    </dgm:pt>
    <dgm:pt modelId="{E7E6DCC4-47C9-4348-991D-C59063394ADC}" type="parTrans" cxnId="{072B06D8-D151-4FC6-ADBC-63D4EAE3E99F}">
      <dgm:prSet/>
      <dgm:spPr/>
      <dgm:t>
        <a:bodyPr/>
        <a:lstStyle/>
        <a:p>
          <a:endParaRPr lang="en-IN"/>
        </a:p>
      </dgm:t>
    </dgm:pt>
    <dgm:pt modelId="{804BC9BB-47B3-4118-A661-81C7FFE499C5}" type="sibTrans" cxnId="{072B06D8-D151-4FC6-ADBC-63D4EAE3E99F}">
      <dgm:prSet/>
      <dgm:spPr/>
      <dgm:t>
        <a:bodyPr/>
        <a:lstStyle/>
        <a:p>
          <a:endParaRPr lang="en-IN"/>
        </a:p>
      </dgm:t>
    </dgm:pt>
    <dgm:pt modelId="{454389AA-CD67-4CE5-9F6B-8167080092B6}">
      <dgm:prSet/>
      <dgm:spPr/>
      <dgm:t>
        <a:bodyPr/>
        <a:lstStyle/>
        <a:p>
          <a:pPr>
            <a:buFont typeface="Wingdings" panose="05000000000000000000" pitchFamily="2" charset="2"/>
            <a:buChar char="ü"/>
          </a:pPr>
          <a:r>
            <a:rPr lang="en-US" dirty="0"/>
            <a:t>Removed duplicate and irrelevant records</a:t>
          </a:r>
          <a:endParaRPr lang="en-IN" dirty="0"/>
        </a:p>
      </dgm:t>
    </dgm:pt>
    <dgm:pt modelId="{7036114C-C9EA-4E43-8E7C-E4D8D724FABF}" type="parTrans" cxnId="{9716AEE2-F148-4B4F-87A5-227AC11FDA85}">
      <dgm:prSet/>
      <dgm:spPr/>
      <dgm:t>
        <a:bodyPr/>
        <a:lstStyle/>
        <a:p>
          <a:endParaRPr lang="en-IN"/>
        </a:p>
      </dgm:t>
    </dgm:pt>
    <dgm:pt modelId="{F72982A4-FC2E-49A3-B151-90360F243DF9}" type="sibTrans" cxnId="{9716AEE2-F148-4B4F-87A5-227AC11FDA85}">
      <dgm:prSet/>
      <dgm:spPr/>
      <dgm:t>
        <a:bodyPr/>
        <a:lstStyle/>
        <a:p>
          <a:endParaRPr lang="en-IN"/>
        </a:p>
      </dgm:t>
    </dgm:pt>
    <dgm:pt modelId="{56B78E0E-AA6C-40B8-BE46-F43C5F45ED1A}">
      <dgm:prSet/>
      <dgm:spPr/>
      <dgm:t>
        <a:bodyPr/>
        <a:lstStyle/>
        <a:p>
          <a:pPr>
            <a:buFont typeface="Wingdings" panose="05000000000000000000" pitchFamily="2" charset="2"/>
            <a:buChar char="ü"/>
          </a:pPr>
          <a:r>
            <a:rPr lang="en-US" dirty="0"/>
            <a:t>Imputed missing values in </a:t>
          </a:r>
          <a:r>
            <a:rPr lang="en-US" i="1" dirty="0"/>
            <a:t>CREDIT_LIMIT</a:t>
          </a:r>
          <a:r>
            <a:rPr lang="en-US" dirty="0"/>
            <a:t> and </a:t>
          </a:r>
          <a:r>
            <a:rPr lang="en-US" i="1" dirty="0"/>
            <a:t>MINIMUM_PAYMENTS</a:t>
          </a:r>
          <a:r>
            <a:rPr lang="en-US" dirty="0"/>
            <a:t> using mean substitution</a:t>
          </a:r>
          <a:endParaRPr lang="en-IN" dirty="0"/>
        </a:p>
      </dgm:t>
    </dgm:pt>
    <dgm:pt modelId="{916D265A-A28F-4840-830C-BBF3B19870CF}" type="parTrans" cxnId="{BE2026FC-0660-4800-8DB1-8A622D127E1C}">
      <dgm:prSet/>
      <dgm:spPr/>
      <dgm:t>
        <a:bodyPr/>
        <a:lstStyle/>
        <a:p>
          <a:endParaRPr lang="en-IN"/>
        </a:p>
      </dgm:t>
    </dgm:pt>
    <dgm:pt modelId="{DB296B5F-6D18-4F9F-8E0E-C48C0CA91F96}" type="sibTrans" cxnId="{BE2026FC-0660-4800-8DB1-8A622D127E1C}">
      <dgm:prSet/>
      <dgm:spPr/>
      <dgm:t>
        <a:bodyPr/>
        <a:lstStyle/>
        <a:p>
          <a:endParaRPr lang="en-IN"/>
        </a:p>
      </dgm:t>
    </dgm:pt>
    <dgm:pt modelId="{F89D15D9-D84D-4B7C-8DA8-4168ECFE66F4}">
      <dgm:prSet/>
      <dgm:spPr/>
      <dgm:t>
        <a:bodyPr/>
        <a:lstStyle/>
        <a:p>
          <a:pPr>
            <a:buFont typeface="Wingdings" panose="05000000000000000000" pitchFamily="2" charset="2"/>
            <a:buChar char="ü"/>
          </a:pPr>
          <a:r>
            <a:rPr lang="en-US" dirty="0"/>
            <a:t>Dropped non-numerical columns such as </a:t>
          </a:r>
          <a:r>
            <a:rPr lang="en-US" i="1" dirty="0"/>
            <a:t>CUST_ID</a:t>
          </a:r>
          <a:endParaRPr lang="en-IN" dirty="0"/>
        </a:p>
      </dgm:t>
    </dgm:pt>
    <dgm:pt modelId="{EF84808B-A6CC-422E-A1E6-4632FB33E0D4}" type="parTrans" cxnId="{C6F99E8D-C56A-4E1D-8EE3-4C93C28D4E62}">
      <dgm:prSet/>
      <dgm:spPr/>
      <dgm:t>
        <a:bodyPr/>
        <a:lstStyle/>
        <a:p>
          <a:endParaRPr lang="en-IN"/>
        </a:p>
      </dgm:t>
    </dgm:pt>
    <dgm:pt modelId="{B227D21A-6D2A-4413-81F6-5AF8AC5AE3E8}" type="sibTrans" cxnId="{C6F99E8D-C56A-4E1D-8EE3-4C93C28D4E62}">
      <dgm:prSet/>
      <dgm:spPr/>
      <dgm:t>
        <a:bodyPr/>
        <a:lstStyle/>
        <a:p>
          <a:endParaRPr lang="en-IN"/>
        </a:p>
      </dgm:t>
    </dgm:pt>
    <dgm:pt modelId="{0A6AA3B9-829E-4F31-A7CF-A4BB74F84D5C}">
      <dgm:prSet/>
      <dgm:spPr/>
      <dgm:t>
        <a:bodyPr/>
        <a:lstStyle/>
        <a:p>
          <a:pPr>
            <a:buFont typeface="Wingdings" panose="05000000000000000000" pitchFamily="2" charset="2"/>
            <a:buChar char="ü"/>
          </a:pPr>
          <a:r>
            <a:rPr lang="en-US" dirty="0"/>
            <a:t>Standardized numerical variables using </a:t>
          </a:r>
          <a:r>
            <a:rPr lang="en-US" i="1" dirty="0"/>
            <a:t>StandardScaler()</a:t>
          </a:r>
          <a:endParaRPr lang="en-IN" dirty="0"/>
        </a:p>
      </dgm:t>
    </dgm:pt>
    <dgm:pt modelId="{2CE040A3-3B14-4D4A-85AA-74D1522FAA06}" type="parTrans" cxnId="{A0DD98DD-F2A3-43F9-822C-554D9F4C75D6}">
      <dgm:prSet/>
      <dgm:spPr/>
      <dgm:t>
        <a:bodyPr/>
        <a:lstStyle/>
        <a:p>
          <a:endParaRPr lang="en-IN"/>
        </a:p>
      </dgm:t>
    </dgm:pt>
    <dgm:pt modelId="{D04FCF84-14B7-460D-B481-F55781D365D4}" type="sibTrans" cxnId="{A0DD98DD-F2A3-43F9-822C-554D9F4C75D6}">
      <dgm:prSet/>
      <dgm:spPr/>
      <dgm:t>
        <a:bodyPr/>
        <a:lstStyle/>
        <a:p>
          <a:endParaRPr lang="en-IN"/>
        </a:p>
      </dgm:t>
    </dgm:pt>
    <dgm:pt modelId="{CDD0B852-B3AA-4C75-9B6E-65DC1838CC93}">
      <dgm:prSet/>
      <dgm:spPr/>
      <dgm:t>
        <a:bodyPr/>
        <a:lstStyle/>
        <a:p>
          <a:pPr>
            <a:buFont typeface="Wingdings" panose="05000000000000000000" pitchFamily="2" charset="2"/>
            <a:buChar char="ü"/>
          </a:pPr>
          <a:r>
            <a:rPr lang="en-US" dirty="0"/>
            <a:t>Finalized clean dataset for model training and clustering</a:t>
          </a:r>
          <a:endParaRPr lang="en-IN" dirty="0"/>
        </a:p>
      </dgm:t>
    </dgm:pt>
    <dgm:pt modelId="{D489DD91-C0BD-4D03-A6CB-3DAB16EB6904}" type="parTrans" cxnId="{6D2A33B0-60E3-4C6B-AC29-B28C188326FB}">
      <dgm:prSet/>
      <dgm:spPr/>
      <dgm:t>
        <a:bodyPr/>
        <a:lstStyle/>
        <a:p>
          <a:endParaRPr lang="en-IN"/>
        </a:p>
      </dgm:t>
    </dgm:pt>
    <dgm:pt modelId="{B1390E1C-B5DF-44CC-AE43-F3DB27ADF270}" type="sibTrans" cxnId="{6D2A33B0-60E3-4C6B-AC29-B28C188326FB}">
      <dgm:prSet/>
      <dgm:spPr/>
      <dgm:t>
        <a:bodyPr/>
        <a:lstStyle/>
        <a:p>
          <a:endParaRPr lang="en-IN"/>
        </a:p>
      </dgm:t>
    </dgm:pt>
    <dgm:pt modelId="{DAAD7069-A59A-4F0E-9FFC-2A87E0BDF000}" type="pres">
      <dgm:prSet presAssocID="{195C02F3-0700-4FB2-BAC7-C860DB25901B}" presName="linearFlow" presStyleCnt="0">
        <dgm:presLayoutVars>
          <dgm:dir/>
          <dgm:animLvl val="lvl"/>
          <dgm:resizeHandles val="exact"/>
        </dgm:presLayoutVars>
      </dgm:prSet>
      <dgm:spPr/>
    </dgm:pt>
    <dgm:pt modelId="{91AEFB67-0DC7-4B8C-92EA-8BA81EF3F768}" type="pres">
      <dgm:prSet presAssocID="{29FD9AFA-20B9-41BD-9C35-6F77FC125EFA}" presName="composite" presStyleCnt="0"/>
      <dgm:spPr/>
    </dgm:pt>
    <dgm:pt modelId="{6062C53D-47CC-42EF-A395-34B27A044E4F}" type="pres">
      <dgm:prSet presAssocID="{29FD9AFA-20B9-41BD-9C35-6F77FC125EFA}" presName="parentText" presStyleLbl="alignNode1" presStyleIdx="0" presStyleCnt="1" custAng="5400000" custScaleX="93069" custScaleY="59490" custLinFactNeighborX="1595" custLinFactNeighborY="14286">
        <dgm:presLayoutVars>
          <dgm:chMax val="1"/>
          <dgm:bulletEnabled val="1"/>
        </dgm:presLayoutVars>
      </dgm:prSet>
      <dgm:spPr/>
    </dgm:pt>
    <dgm:pt modelId="{870EF7A2-10A3-48FE-B2F6-E5DFA7A717A0}" type="pres">
      <dgm:prSet presAssocID="{29FD9AFA-20B9-41BD-9C35-6F77FC125EFA}" presName="descendantText" presStyleLbl="alignAcc1" presStyleIdx="0" presStyleCnt="1" custScaleX="79296" custScaleY="84039" custLinFactNeighborX="5173" custLinFactNeighborY="-5998">
        <dgm:presLayoutVars>
          <dgm:bulletEnabled val="1"/>
        </dgm:presLayoutVars>
      </dgm:prSet>
      <dgm:spPr/>
    </dgm:pt>
  </dgm:ptLst>
  <dgm:cxnLst>
    <dgm:cxn modelId="{F449B013-CFD3-4D9E-8E29-61EAF3023484}" type="presOf" srcId="{195C02F3-0700-4FB2-BAC7-C860DB25901B}" destId="{DAAD7069-A59A-4F0E-9FFC-2A87E0BDF000}" srcOrd="0" destOrd="0" presId="urn:microsoft.com/office/officeart/2005/8/layout/chevron2"/>
    <dgm:cxn modelId="{531BC618-9791-4912-8E29-E129DE4E157A}" type="presOf" srcId="{56B78E0E-AA6C-40B8-BE46-F43C5F45ED1A}" destId="{870EF7A2-10A3-48FE-B2F6-E5DFA7A717A0}" srcOrd="0" destOrd="1" presId="urn:microsoft.com/office/officeart/2005/8/layout/chevron2"/>
    <dgm:cxn modelId="{EC4CFD74-CA04-493B-BD56-AE5372C9C96E}" type="presOf" srcId="{0A6AA3B9-829E-4F31-A7CF-A4BB74F84D5C}" destId="{870EF7A2-10A3-48FE-B2F6-E5DFA7A717A0}" srcOrd="0" destOrd="3" presId="urn:microsoft.com/office/officeart/2005/8/layout/chevron2"/>
    <dgm:cxn modelId="{C6F99E8D-C56A-4E1D-8EE3-4C93C28D4E62}" srcId="{29FD9AFA-20B9-41BD-9C35-6F77FC125EFA}" destId="{F89D15D9-D84D-4B7C-8DA8-4168ECFE66F4}" srcOrd="2" destOrd="0" parTransId="{EF84808B-A6CC-422E-A1E6-4632FB33E0D4}" sibTransId="{B227D21A-6D2A-4413-81F6-5AF8AC5AE3E8}"/>
    <dgm:cxn modelId="{6D2A33B0-60E3-4C6B-AC29-B28C188326FB}" srcId="{29FD9AFA-20B9-41BD-9C35-6F77FC125EFA}" destId="{CDD0B852-B3AA-4C75-9B6E-65DC1838CC93}" srcOrd="4" destOrd="0" parTransId="{D489DD91-C0BD-4D03-A6CB-3DAB16EB6904}" sibTransId="{B1390E1C-B5DF-44CC-AE43-F3DB27ADF270}"/>
    <dgm:cxn modelId="{276E17B5-7E11-49F1-B379-1707E4AD39E2}" type="presOf" srcId="{F89D15D9-D84D-4B7C-8DA8-4168ECFE66F4}" destId="{870EF7A2-10A3-48FE-B2F6-E5DFA7A717A0}" srcOrd="0" destOrd="2" presId="urn:microsoft.com/office/officeart/2005/8/layout/chevron2"/>
    <dgm:cxn modelId="{7A9BD9BC-8251-495B-BB89-C57582BC7758}" type="presOf" srcId="{29FD9AFA-20B9-41BD-9C35-6F77FC125EFA}" destId="{6062C53D-47CC-42EF-A395-34B27A044E4F}" srcOrd="0" destOrd="0" presId="urn:microsoft.com/office/officeart/2005/8/layout/chevron2"/>
    <dgm:cxn modelId="{FF8369D1-52FB-426D-BD40-65EA49A88F45}" type="presOf" srcId="{454389AA-CD67-4CE5-9F6B-8167080092B6}" destId="{870EF7A2-10A3-48FE-B2F6-E5DFA7A717A0}" srcOrd="0" destOrd="0" presId="urn:microsoft.com/office/officeart/2005/8/layout/chevron2"/>
    <dgm:cxn modelId="{19CFE4D4-4589-49E2-BC71-CBE79379A4CD}" type="presOf" srcId="{CDD0B852-B3AA-4C75-9B6E-65DC1838CC93}" destId="{870EF7A2-10A3-48FE-B2F6-E5DFA7A717A0}" srcOrd="0" destOrd="4" presId="urn:microsoft.com/office/officeart/2005/8/layout/chevron2"/>
    <dgm:cxn modelId="{072B06D8-D151-4FC6-ADBC-63D4EAE3E99F}" srcId="{195C02F3-0700-4FB2-BAC7-C860DB25901B}" destId="{29FD9AFA-20B9-41BD-9C35-6F77FC125EFA}" srcOrd="0" destOrd="0" parTransId="{E7E6DCC4-47C9-4348-991D-C59063394ADC}" sibTransId="{804BC9BB-47B3-4118-A661-81C7FFE499C5}"/>
    <dgm:cxn modelId="{A0DD98DD-F2A3-43F9-822C-554D9F4C75D6}" srcId="{29FD9AFA-20B9-41BD-9C35-6F77FC125EFA}" destId="{0A6AA3B9-829E-4F31-A7CF-A4BB74F84D5C}" srcOrd="3" destOrd="0" parTransId="{2CE040A3-3B14-4D4A-85AA-74D1522FAA06}" sibTransId="{D04FCF84-14B7-460D-B481-F55781D365D4}"/>
    <dgm:cxn modelId="{9716AEE2-F148-4B4F-87A5-227AC11FDA85}" srcId="{29FD9AFA-20B9-41BD-9C35-6F77FC125EFA}" destId="{454389AA-CD67-4CE5-9F6B-8167080092B6}" srcOrd="0" destOrd="0" parTransId="{7036114C-C9EA-4E43-8E7C-E4D8D724FABF}" sibTransId="{F72982A4-FC2E-49A3-B151-90360F243DF9}"/>
    <dgm:cxn modelId="{BE2026FC-0660-4800-8DB1-8A622D127E1C}" srcId="{29FD9AFA-20B9-41BD-9C35-6F77FC125EFA}" destId="{56B78E0E-AA6C-40B8-BE46-F43C5F45ED1A}" srcOrd="1" destOrd="0" parTransId="{916D265A-A28F-4840-830C-BBF3B19870CF}" sibTransId="{DB296B5F-6D18-4F9F-8E0E-C48C0CA91F96}"/>
    <dgm:cxn modelId="{F4F4B18C-8D20-456A-9096-252E44772670}" type="presParOf" srcId="{DAAD7069-A59A-4F0E-9FFC-2A87E0BDF000}" destId="{91AEFB67-0DC7-4B8C-92EA-8BA81EF3F768}" srcOrd="0" destOrd="0" presId="urn:microsoft.com/office/officeart/2005/8/layout/chevron2"/>
    <dgm:cxn modelId="{170EA370-5AB5-483E-93E0-67833E79F728}" type="presParOf" srcId="{91AEFB67-0DC7-4B8C-92EA-8BA81EF3F768}" destId="{6062C53D-47CC-42EF-A395-34B27A044E4F}" srcOrd="0" destOrd="0" presId="urn:microsoft.com/office/officeart/2005/8/layout/chevron2"/>
    <dgm:cxn modelId="{45B17B11-F918-4560-9093-4492A38E5521}" type="presParOf" srcId="{91AEFB67-0DC7-4B8C-92EA-8BA81EF3F768}" destId="{870EF7A2-10A3-48FE-B2F6-E5DFA7A717A0}" srcOrd="1" destOrd="0" presId="urn:microsoft.com/office/officeart/2005/8/layout/chevron2"/>
  </dgm:cxnLst>
  <dgm:bg/>
  <dgm:whole/>
  <dgm:extLst>
    <a:ext uri="http://schemas.microsoft.com/office/drawing/2008/diagram">
      <dsp:dataModelExt xmlns:dsp="http://schemas.microsoft.com/office/drawing/2008/diagram" relId="rId1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369590C-FC1C-4A94-954D-84CBAAF46F3E}">
      <dsp:nvSpPr>
        <dsp:cNvPr id="0" name=""/>
        <dsp:cNvSpPr/>
      </dsp:nvSpPr>
      <dsp:spPr>
        <a:xfrm>
          <a:off x="0" y="68525"/>
          <a:ext cx="5179867" cy="1264770"/>
        </a:xfrm>
        <a:prstGeom prst="roundRect">
          <a:avLst/>
        </a:prstGeom>
        <a:solidFill>
          <a:schemeClr val="accent1">
            <a:hueOff val="0"/>
            <a:satOff val="0"/>
            <a:lumOff val="0"/>
            <a:alphaOff val="0"/>
          </a:schemeClr>
        </a:solidFill>
        <a:ln>
          <a:noFill/>
        </a:ln>
        <a:effectLst/>
        <a:scene3d>
          <a:camera prst="orthographicFront"/>
          <a:lightRig rig="chilly" dir="t"/>
        </a:scene3d>
        <a:sp3d prstMaterial="translucentPowder">
          <a:bevelT w="127000" h="25400" prst="softRound"/>
        </a:sp3d>
      </dsp:spPr>
      <dsp:style>
        <a:lnRef idx="0">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l" defTabSz="1022350">
            <a:lnSpc>
              <a:spcPct val="90000"/>
            </a:lnSpc>
            <a:spcBef>
              <a:spcPct val="0"/>
            </a:spcBef>
            <a:spcAft>
              <a:spcPct val="35000"/>
            </a:spcAft>
            <a:buNone/>
          </a:pPr>
          <a:r>
            <a:rPr lang="en-US" sz="2300" b="1" kern="1200" dirty="0"/>
            <a:t>Additionally,</a:t>
          </a:r>
          <a:r>
            <a:rPr lang="en-US" sz="2300" kern="1200" dirty="0"/>
            <a:t> a </a:t>
          </a:r>
          <a:r>
            <a:rPr lang="en-US" sz="2300" b="1" kern="1200" dirty="0"/>
            <a:t>Random Forest Classifier</a:t>
          </a:r>
          <a:r>
            <a:rPr lang="en-US" sz="2300" kern="1200" dirty="0"/>
            <a:t> model is implemented to predict cluster membership for new customers.</a:t>
          </a:r>
          <a:endParaRPr lang="en-IN" sz="2300" kern="1200" dirty="0"/>
        </a:p>
      </dsp:txBody>
      <dsp:txXfrm>
        <a:off x="61741" y="130266"/>
        <a:ext cx="5056385" cy="1141288"/>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DC78C44-B596-4C9D-92B1-2DD24DFFF4B5}">
      <dsp:nvSpPr>
        <dsp:cNvPr id="0" name=""/>
        <dsp:cNvSpPr/>
      </dsp:nvSpPr>
      <dsp:spPr>
        <a:xfrm>
          <a:off x="0" y="25551"/>
          <a:ext cx="4495800" cy="2534220"/>
        </a:xfrm>
        <a:prstGeom prst="roundRect">
          <a:avLst/>
        </a:prstGeom>
        <a:gradFill rotWithShape="0">
          <a:gsLst>
            <a:gs pos="0">
              <a:schemeClr val="lt1">
                <a:hueOff val="0"/>
                <a:satOff val="0"/>
                <a:lumOff val="0"/>
                <a:alphaOff val="0"/>
                <a:shade val="51000"/>
                <a:satMod val="130000"/>
              </a:schemeClr>
            </a:gs>
            <a:gs pos="80000">
              <a:schemeClr val="lt1">
                <a:hueOff val="0"/>
                <a:satOff val="0"/>
                <a:lumOff val="0"/>
                <a:alphaOff val="0"/>
                <a:shade val="93000"/>
                <a:satMod val="130000"/>
              </a:schemeClr>
            </a:gs>
            <a:gs pos="100000">
              <a:schemeClr val="l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1" kern="1200" dirty="0"/>
            <a:t>Description :</a:t>
          </a:r>
          <a:br>
            <a:rPr lang="en-US" sz="1900" kern="1200" dirty="0"/>
          </a:br>
          <a:r>
            <a:rPr lang="en-US" sz="1900" kern="1200" dirty="0"/>
            <a:t>I</a:t>
          </a:r>
          <a:r>
            <a:rPr lang="en-US" sz="1900" b="0" i="0" kern="1200" dirty="0"/>
            <a:t>n this phase, unsupervised learning algorithms were implemented to segment customers based on their spending and payment behavior. The primary goal was to group similar customers together for better business insights and marketing strategies.</a:t>
          </a:r>
          <a:endParaRPr lang="en-IN" sz="1900" b="0" i="0" kern="1200" dirty="0"/>
        </a:p>
      </dsp:txBody>
      <dsp:txXfrm>
        <a:off x="123710" y="149261"/>
        <a:ext cx="4248380" cy="228680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A17661B-7BB6-4EEC-BE3A-AD48A4B4F137}">
      <dsp:nvSpPr>
        <dsp:cNvPr id="0" name=""/>
        <dsp:cNvSpPr/>
      </dsp:nvSpPr>
      <dsp:spPr>
        <a:xfrm>
          <a:off x="511347" y="0"/>
          <a:ext cx="5795271" cy="3567498"/>
        </a:xfrm>
        <a:prstGeom prst="rightArrow">
          <a:avLst/>
        </a:prstGeom>
        <a:gradFill rotWithShape="0">
          <a:gsLst>
            <a:gs pos="0">
              <a:schemeClr val="accent1">
                <a:tint val="40000"/>
                <a:hueOff val="0"/>
                <a:satOff val="0"/>
                <a:lumOff val="0"/>
                <a:alphaOff val="0"/>
                <a:shade val="51000"/>
                <a:satMod val="130000"/>
              </a:schemeClr>
            </a:gs>
            <a:gs pos="80000">
              <a:schemeClr val="accent1">
                <a:tint val="40000"/>
                <a:hueOff val="0"/>
                <a:satOff val="0"/>
                <a:lumOff val="0"/>
                <a:alphaOff val="0"/>
                <a:shade val="93000"/>
                <a:satMod val="130000"/>
              </a:schemeClr>
            </a:gs>
            <a:gs pos="100000">
              <a:schemeClr val="accent1">
                <a:tint val="40000"/>
                <a:hueOff val="0"/>
                <a:satOff val="0"/>
                <a:lumOff val="0"/>
                <a:alphaOff val="0"/>
                <a:shade val="94000"/>
                <a:satMod val="135000"/>
              </a:schemeClr>
            </a:gs>
          </a:gsLst>
          <a:lin ang="162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F519343D-1A9B-44C6-9798-9E50BAC199B5}">
      <dsp:nvSpPr>
        <dsp:cNvPr id="0" name=""/>
        <dsp:cNvSpPr/>
      </dsp:nvSpPr>
      <dsp:spPr>
        <a:xfrm>
          <a:off x="3412" y="1070249"/>
          <a:ext cx="1641238" cy="142699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a:t>Models Implemented:</a:t>
          </a:r>
          <a:endParaRPr lang="en-IN" sz="1200" kern="1200"/>
        </a:p>
      </dsp:txBody>
      <dsp:txXfrm>
        <a:off x="73072" y="1139909"/>
        <a:ext cx="1501918" cy="1287679"/>
      </dsp:txXfrm>
    </dsp:sp>
    <dsp:sp modelId="{99DA42F1-35A0-4A4A-BF14-CD3B3D88374D}">
      <dsp:nvSpPr>
        <dsp:cNvPr id="0" name=""/>
        <dsp:cNvSpPr/>
      </dsp:nvSpPr>
      <dsp:spPr>
        <a:xfrm>
          <a:off x="1726713" y="1070249"/>
          <a:ext cx="1641238" cy="142699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a:t>K-Means Clustering:</a:t>
          </a:r>
          <a:r>
            <a:rPr lang="en-IN" sz="1200" kern="1200"/>
            <a:t> Applied to segment customers into optimal clusters using Elbow Method and Silhouette Score.</a:t>
          </a:r>
        </a:p>
      </dsp:txBody>
      <dsp:txXfrm>
        <a:off x="1796373" y="1139909"/>
        <a:ext cx="1501918" cy="1287679"/>
      </dsp:txXfrm>
    </dsp:sp>
    <dsp:sp modelId="{15496359-C1D5-4EBD-AFF3-E6316C89F110}">
      <dsp:nvSpPr>
        <dsp:cNvPr id="0" name=""/>
        <dsp:cNvSpPr/>
      </dsp:nvSpPr>
      <dsp:spPr>
        <a:xfrm>
          <a:off x="3450013" y="1070249"/>
          <a:ext cx="1641238" cy="142699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a:t>Agglomerative Clustering:</a:t>
          </a:r>
          <a:r>
            <a:rPr lang="en-IN" sz="1200" kern="1200"/>
            <a:t> Used to compare results with hierarchical grouping approach.</a:t>
          </a:r>
        </a:p>
      </dsp:txBody>
      <dsp:txXfrm>
        <a:off x="3519673" y="1139909"/>
        <a:ext cx="1501918" cy="1287679"/>
      </dsp:txXfrm>
    </dsp:sp>
    <dsp:sp modelId="{D5F5E5BF-142D-4094-A723-70FB0E6EDBF8}">
      <dsp:nvSpPr>
        <dsp:cNvPr id="0" name=""/>
        <dsp:cNvSpPr/>
      </dsp:nvSpPr>
      <dsp:spPr>
        <a:xfrm>
          <a:off x="5173314" y="1070249"/>
          <a:ext cx="1641238" cy="1426999"/>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IN" sz="1200" b="1" kern="1200"/>
            <a:t>Dimensionality Reduction (PCA &amp; t-SNE):</a:t>
          </a:r>
          <a:r>
            <a:rPr lang="en-IN" sz="1200" kern="1200"/>
            <a:t> Implemented for 2D visualization of customer segments.</a:t>
          </a:r>
        </a:p>
      </dsp:txBody>
      <dsp:txXfrm>
        <a:off x="5242974" y="1139909"/>
        <a:ext cx="1501918" cy="128767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7E686E5-D037-4E7C-B386-57D61262D956}">
      <dsp:nvSpPr>
        <dsp:cNvPr id="0" name=""/>
        <dsp:cNvSpPr/>
      </dsp:nvSpPr>
      <dsp:spPr>
        <a:xfrm>
          <a:off x="25295" y="0"/>
          <a:ext cx="3373646" cy="3373646"/>
        </a:xfrm>
        <a:prstGeom prst="diamond">
          <a:avLst/>
        </a:prstGeom>
        <a:gradFill rotWithShape="0">
          <a:gsLst>
            <a:gs pos="0">
              <a:schemeClr val="accent1">
                <a:tint val="40000"/>
                <a:hueOff val="0"/>
                <a:satOff val="0"/>
                <a:lumOff val="0"/>
                <a:alphaOff val="0"/>
                <a:shade val="51000"/>
                <a:satMod val="130000"/>
              </a:schemeClr>
            </a:gs>
            <a:gs pos="80000">
              <a:schemeClr val="accent1">
                <a:tint val="40000"/>
                <a:hueOff val="0"/>
                <a:satOff val="0"/>
                <a:lumOff val="0"/>
                <a:alphaOff val="0"/>
                <a:shade val="93000"/>
                <a:satMod val="130000"/>
              </a:schemeClr>
            </a:gs>
            <a:gs pos="100000">
              <a:schemeClr val="accent1">
                <a:tint val="40000"/>
                <a:hueOff val="0"/>
                <a:satOff val="0"/>
                <a:lumOff val="0"/>
                <a:alphaOff val="0"/>
                <a:shade val="94000"/>
                <a:satMod val="135000"/>
              </a:schemeClr>
            </a:gs>
          </a:gsLst>
          <a:lin ang="16200000" scaled="0"/>
        </a:gradFill>
        <a:ln>
          <a:noFill/>
        </a:ln>
        <a:effectLst/>
        <a:scene3d>
          <a:camera prst="orthographicFront"/>
          <a:lightRig rig="threePt" dir="t">
            <a:rot lat="0" lon="0" rev="7500000"/>
          </a:lightRig>
        </a:scene3d>
        <a:sp3d z="-152400" extrusionH="63500" prstMaterial="matte">
          <a:bevelT w="144450" h="6350" prst="relaxedInset"/>
          <a:contourClr>
            <a:schemeClr val="bg1"/>
          </a:contourClr>
        </a:sp3d>
      </dsp:spPr>
      <dsp:style>
        <a:lnRef idx="0">
          <a:scrgbClr r="0" g="0" b="0"/>
        </a:lnRef>
        <a:fillRef idx="3">
          <a:scrgbClr r="0" g="0" b="0"/>
        </a:fillRef>
        <a:effectRef idx="0">
          <a:scrgbClr r="0" g="0" b="0"/>
        </a:effectRef>
        <a:fontRef idx="minor"/>
      </dsp:style>
    </dsp:sp>
    <dsp:sp modelId="{9D9BC496-DD56-4DD8-A1F6-055F625DD22C}">
      <dsp:nvSpPr>
        <dsp:cNvPr id="0" name=""/>
        <dsp:cNvSpPr/>
      </dsp:nvSpPr>
      <dsp:spPr>
        <a:xfrm>
          <a:off x="345791" y="320496"/>
          <a:ext cx="1315721" cy="131572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b="1" kern="1200"/>
            <a:t>Process Summary:</a:t>
          </a:r>
          <a:endParaRPr lang="en-IN" sz="1200" kern="1200"/>
        </a:p>
      </dsp:txBody>
      <dsp:txXfrm>
        <a:off x="410019" y="384724"/>
        <a:ext cx="1187265" cy="1187265"/>
      </dsp:txXfrm>
    </dsp:sp>
    <dsp:sp modelId="{C29E5187-ED19-480E-B007-7A78C8DF8278}">
      <dsp:nvSpPr>
        <dsp:cNvPr id="0" name=""/>
        <dsp:cNvSpPr/>
      </dsp:nvSpPr>
      <dsp:spPr>
        <a:xfrm>
          <a:off x="1762723" y="320496"/>
          <a:ext cx="1315721" cy="131572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Selected optimal number of clusters using </a:t>
          </a:r>
          <a:r>
            <a:rPr lang="en-US" sz="1200" b="1" kern="1200"/>
            <a:t>Elbow Method</a:t>
          </a:r>
          <a:r>
            <a:rPr lang="en-US" sz="1200" kern="1200"/>
            <a:t>.</a:t>
          </a:r>
          <a:endParaRPr lang="en-IN" sz="1200" kern="1200"/>
        </a:p>
      </dsp:txBody>
      <dsp:txXfrm>
        <a:off x="1826951" y="384724"/>
        <a:ext cx="1187265" cy="1187265"/>
      </dsp:txXfrm>
    </dsp:sp>
    <dsp:sp modelId="{DFD34199-00A1-4C0A-A197-7207FB76FDC3}">
      <dsp:nvSpPr>
        <dsp:cNvPr id="0" name=""/>
        <dsp:cNvSpPr/>
      </dsp:nvSpPr>
      <dsp:spPr>
        <a:xfrm>
          <a:off x="345791" y="1737427"/>
          <a:ext cx="1315721" cy="131572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Evaluated clustering performance using </a:t>
          </a:r>
          <a:r>
            <a:rPr lang="en-US" sz="1200" b="1" kern="1200"/>
            <a:t>Silhouette Score</a:t>
          </a:r>
          <a:r>
            <a:rPr lang="en-US" sz="1200" kern="1200"/>
            <a:t>.</a:t>
          </a:r>
          <a:endParaRPr lang="en-IN" sz="1200" kern="1200"/>
        </a:p>
      </dsp:txBody>
      <dsp:txXfrm>
        <a:off x="410019" y="1801655"/>
        <a:ext cx="1187265" cy="1187265"/>
      </dsp:txXfrm>
    </dsp:sp>
    <dsp:sp modelId="{0E0BBE36-1739-4A01-AA84-EE39DDBC5E21}">
      <dsp:nvSpPr>
        <dsp:cNvPr id="0" name=""/>
        <dsp:cNvSpPr/>
      </dsp:nvSpPr>
      <dsp:spPr>
        <a:xfrm>
          <a:off x="1762723" y="1737427"/>
          <a:ext cx="1315721" cy="1315721"/>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45720" tIns="45720" rIns="45720" bIns="45720" numCol="1" spcCol="1270" anchor="ctr" anchorCtr="0">
          <a:noAutofit/>
        </a:bodyPr>
        <a:lstStyle/>
        <a:p>
          <a:pPr marL="0" lvl="0" indent="0" algn="ctr" defTabSz="533400">
            <a:lnSpc>
              <a:spcPct val="90000"/>
            </a:lnSpc>
            <a:spcBef>
              <a:spcPct val="0"/>
            </a:spcBef>
            <a:spcAft>
              <a:spcPct val="35000"/>
            </a:spcAft>
            <a:buNone/>
          </a:pPr>
          <a:r>
            <a:rPr lang="en-US" sz="1200" kern="1200"/>
            <a:t>Visualized clusters with </a:t>
          </a:r>
          <a:r>
            <a:rPr lang="en-US" sz="1200" b="1" kern="1200"/>
            <a:t>PCA scatter plots</a:t>
          </a:r>
          <a:r>
            <a:rPr lang="en-US" sz="1200" kern="1200"/>
            <a:t> for clear interpretation.</a:t>
          </a:r>
          <a:endParaRPr lang="en-IN" sz="1200" kern="1200"/>
        </a:p>
      </dsp:txBody>
      <dsp:txXfrm>
        <a:off x="1826951" y="1801655"/>
        <a:ext cx="1187265" cy="1187265"/>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63A276-8625-4543-AFCA-383E816D0C9E}">
      <dsp:nvSpPr>
        <dsp:cNvPr id="0" name=""/>
        <dsp:cNvSpPr/>
      </dsp:nvSpPr>
      <dsp:spPr>
        <a:xfrm>
          <a:off x="4238" y="0"/>
          <a:ext cx="4339161" cy="1004394"/>
        </a:xfrm>
        <a:prstGeom prst="roundRect">
          <a:avLst/>
        </a:prstGeom>
        <a:solidFill>
          <a:schemeClr val="accent1">
            <a:hueOff val="0"/>
            <a:satOff val="0"/>
            <a:lumOff val="0"/>
            <a:alphaOff val="0"/>
          </a:schemeClr>
        </a:solidFill>
        <a:ln>
          <a:noFill/>
        </a:ln>
        <a:effectLst>
          <a:outerShdw blurRad="40000" dist="23000" dir="5400000" rotWithShape="0">
            <a:srgbClr val="000000">
              <a:alpha val="35000"/>
            </a:srgbClr>
          </a:outerShdw>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57150" tIns="28575" rIns="57150" bIns="28575" numCol="1" spcCol="1270" anchor="ctr" anchorCtr="0">
          <a:noAutofit/>
        </a:bodyPr>
        <a:lstStyle/>
        <a:p>
          <a:pPr marL="0" lvl="0" indent="0" algn="ctr" defTabSz="666750">
            <a:lnSpc>
              <a:spcPct val="90000"/>
            </a:lnSpc>
            <a:spcBef>
              <a:spcPct val="0"/>
            </a:spcBef>
            <a:spcAft>
              <a:spcPct val="35000"/>
            </a:spcAft>
            <a:buNone/>
          </a:pPr>
          <a:r>
            <a:rPr lang="en-US" sz="1500" b="1" kern="1200" dirty="0"/>
            <a:t>Result:</a:t>
          </a:r>
          <a:br>
            <a:rPr lang="en-US" sz="1500" kern="1200" dirty="0"/>
          </a:br>
          <a:r>
            <a:rPr lang="en-US" sz="1500" kern="1200" dirty="0"/>
            <a:t>Identified </a:t>
          </a:r>
          <a:r>
            <a:rPr lang="en-US" sz="1500" b="1" kern="1200" dirty="0"/>
            <a:t>4 distinct customer clusters</a:t>
          </a:r>
          <a:r>
            <a:rPr lang="en-US" sz="1500" kern="1200" dirty="0"/>
            <a:t> showing clear differences in spending, payments, and credit behavior.</a:t>
          </a:r>
          <a:endParaRPr lang="en-IN" sz="1500" kern="1200" dirty="0"/>
        </a:p>
      </dsp:txBody>
      <dsp:txXfrm>
        <a:off x="53268" y="49030"/>
        <a:ext cx="4241101" cy="906334"/>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1074219-51E0-485B-9ABB-3F66F4DFD891}">
      <dsp:nvSpPr>
        <dsp:cNvPr id="0" name=""/>
        <dsp:cNvSpPr/>
      </dsp:nvSpPr>
      <dsp:spPr>
        <a:xfrm>
          <a:off x="2121408" y="1709"/>
          <a:ext cx="2386584" cy="8223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34290" rIns="68580" bIns="34290" numCol="1" spcCol="1270" anchor="ctr" anchorCtr="0">
          <a:noAutofit/>
        </a:bodyPr>
        <a:lstStyle/>
        <a:p>
          <a:pPr marL="0" lvl="0" indent="0" algn="ctr" defTabSz="800100">
            <a:lnSpc>
              <a:spcPct val="90000"/>
            </a:lnSpc>
            <a:spcBef>
              <a:spcPct val="0"/>
            </a:spcBef>
            <a:spcAft>
              <a:spcPct val="35000"/>
            </a:spcAft>
            <a:buNone/>
          </a:pPr>
          <a:r>
            <a:rPr lang="en-US" sz="1800" b="0" kern="1200" dirty="0">
              <a:latin typeface="+mj-lt"/>
            </a:rPr>
            <a:t>Key Observations from EDA</a:t>
          </a:r>
          <a:r>
            <a:rPr lang="en-US" sz="1200" b="1" kern="1200" dirty="0"/>
            <a:t>:</a:t>
          </a:r>
          <a:endParaRPr lang="en-IN" sz="1200" kern="1200" dirty="0"/>
        </a:p>
      </dsp:txBody>
      <dsp:txXfrm>
        <a:off x="2161554" y="41855"/>
        <a:ext cx="2306292" cy="742093"/>
      </dsp:txXfrm>
    </dsp:sp>
    <dsp:sp modelId="{06776C82-865E-4F51-A7FC-CFBE5FCC0297}">
      <dsp:nvSpPr>
        <dsp:cNvPr id="0" name=""/>
        <dsp:cNvSpPr/>
      </dsp:nvSpPr>
      <dsp:spPr>
        <a:xfrm>
          <a:off x="2121408" y="865214"/>
          <a:ext cx="2386584" cy="8223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Missing values were handled and cleaned.</a:t>
          </a:r>
          <a:endParaRPr lang="en-IN" sz="1400" kern="1200" dirty="0"/>
        </a:p>
      </dsp:txBody>
      <dsp:txXfrm>
        <a:off x="2161554" y="905360"/>
        <a:ext cx="2306292" cy="742093"/>
      </dsp:txXfrm>
    </dsp:sp>
    <dsp:sp modelId="{C61DF0BE-8C21-4311-A102-DE924A56FCF1}">
      <dsp:nvSpPr>
        <dsp:cNvPr id="0" name=""/>
        <dsp:cNvSpPr/>
      </dsp:nvSpPr>
      <dsp:spPr>
        <a:xfrm>
          <a:off x="2121408" y="1728719"/>
          <a:ext cx="2386584" cy="8223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3340" tIns="26670" rIns="53340" bIns="26670" numCol="1" spcCol="1270" anchor="ctr" anchorCtr="0">
          <a:noAutofit/>
        </a:bodyPr>
        <a:lstStyle/>
        <a:p>
          <a:pPr marL="0" lvl="0" indent="0" algn="ctr" defTabSz="622300">
            <a:lnSpc>
              <a:spcPct val="90000"/>
            </a:lnSpc>
            <a:spcBef>
              <a:spcPct val="0"/>
            </a:spcBef>
            <a:spcAft>
              <a:spcPct val="35000"/>
            </a:spcAft>
            <a:buNone/>
          </a:pPr>
          <a:r>
            <a:rPr lang="en-US" sz="1400" kern="1200" dirty="0"/>
            <a:t>Data scaling was applied using </a:t>
          </a:r>
          <a:r>
            <a:rPr lang="en-US" sz="1400" b="1" kern="1200" dirty="0"/>
            <a:t>StandardScaler</a:t>
          </a:r>
          <a:r>
            <a:rPr lang="en-US" sz="1400" kern="1200" dirty="0"/>
            <a:t> for uniformity.</a:t>
          </a:r>
          <a:endParaRPr lang="en-IN" sz="1400" kern="1200" dirty="0"/>
        </a:p>
      </dsp:txBody>
      <dsp:txXfrm>
        <a:off x="2161554" y="1768865"/>
        <a:ext cx="2306292" cy="742093"/>
      </dsp:txXfrm>
    </dsp:sp>
    <dsp:sp modelId="{A4E453B9-4FF8-4ABC-86ED-A156C695D5B4}">
      <dsp:nvSpPr>
        <dsp:cNvPr id="0" name=""/>
        <dsp:cNvSpPr/>
      </dsp:nvSpPr>
      <dsp:spPr>
        <a:xfrm>
          <a:off x="2121408" y="2592224"/>
          <a:ext cx="2386584" cy="82238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5720" tIns="22860" rIns="45720" bIns="22860" numCol="1" spcCol="1270" anchor="ctr" anchorCtr="0">
          <a:noAutofit/>
        </a:bodyPr>
        <a:lstStyle/>
        <a:p>
          <a:pPr marL="0" lvl="0" indent="0" algn="ctr" defTabSz="533400">
            <a:lnSpc>
              <a:spcPct val="90000"/>
            </a:lnSpc>
            <a:spcBef>
              <a:spcPct val="0"/>
            </a:spcBef>
            <a:spcAft>
              <a:spcPct val="35000"/>
            </a:spcAft>
            <a:buNone/>
          </a:pPr>
          <a:r>
            <a:rPr lang="en-US" sz="1200" b="1" kern="1200" dirty="0"/>
            <a:t>Balance</a:t>
          </a:r>
          <a:r>
            <a:rPr lang="en-US" sz="1200" kern="1200" dirty="0"/>
            <a:t>, </a:t>
          </a:r>
          <a:r>
            <a:rPr lang="en-US" sz="1200" b="1" kern="1200" dirty="0"/>
            <a:t>Purchases</a:t>
          </a:r>
          <a:r>
            <a:rPr lang="en-US" sz="1200" kern="1200" dirty="0"/>
            <a:t>, and </a:t>
          </a:r>
          <a:r>
            <a:rPr lang="en-US" sz="1200" b="1" kern="1200" dirty="0"/>
            <a:t>Payments</a:t>
          </a:r>
          <a:r>
            <a:rPr lang="en-US" sz="1200" kern="1200" dirty="0"/>
            <a:t> showed </a:t>
          </a:r>
          <a:r>
            <a:rPr lang="en-US" sz="1200" b="1" kern="1200" dirty="0"/>
            <a:t>right-skewed distributions</a:t>
          </a:r>
          <a:r>
            <a:rPr lang="en-US" sz="1200" kern="1200" dirty="0"/>
            <a:t> (most customers have low values, few very high).</a:t>
          </a:r>
          <a:endParaRPr lang="en-IN" sz="1200" kern="1200" dirty="0"/>
        </a:p>
      </dsp:txBody>
      <dsp:txXfrm>
        <a:off x="2161554" y="2632370"/>
        <a:ext cx="2306292" cy="742093"/>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6A04FA-674F-4A89-A218-DA3A56B41D8D}">
      <dsp:nvSpPr>
        <dsp:cNvPr id="0" name=""/>
        <dsp:cNvSpPr/>
      </dsp:nvSpPr>
      <dsp:spPr>
        <a:xfrm>
          <a:off x="1752599" y="33337"/>
          <a:ext cx="1600200" cy="1600200"/>
        </a:xfrm>
        <a:prstGeom prst="ellipse">
          <a:avLst/>
        </a:prstGeom>
        <a:gradFill rotWithShape="0">
          <a:gsLst>
            <a:gs pos="0">
              <a:schemeClr val="accent1">
                <a:alpha val="50000"/>
                <a:hueOff val="0"/>
                <a:satOff val="0"/>
                <a:lumOff val="0"/>
                <a:alphaOff val="0"/>
                <a:tint val="50000"/>
                <a:satMod val="300000"/>
              </a:schemeClr>
            </a:gs>
            <a:gs pos="35000">
              <a:schemeClr val="accent1">
                <a:alpha val="50000"/>
                <a:hueOff val="0"/>
                <a:satOff val="0"/>
                <a:lumOff val="0"/>
                <a:alphaOff val="0"/>
                <a:tint val="37000"/>
                <a:satMod val="300000"/>
              </a:schemeClr>
            </a:gs>
            <a:gs pos="100000">
              <a:schemeClr val="accent1">
                <a:alpha val="50000"/>
                <a:hueOff val="0"/>
                <a:satOff val="0"/>
                <a:lumOff val="0"/>
                <a:alphaOff val="0"/>
                <a:tint val="15000"/>
                <a:satMod val="350000"/>
              </a:schemeClr>
            </a:gs>
          </a:gsLst>
          <a:lin ang="16200000" scaled="1"/>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b="1" kern="1200"/>
            <a:t>Algorithms used:</a:t>
          </a:r>
          <a:endParaRPr lang="en-IN" sz="1200" kern="1200"/>
        </a:p>
      </dsp:txBody>
      <dsp:txXfrm>
        <a:off x="1965959" y="313372"/>
        <a:ext cx="1173480" cy="720090"/>
      </dsp:txXfrm>
    </dsp:sp>
    <dsp:sp modelId="{13932E9B-5223-48E7-912C-1534A03C7D69}">
      <dsp:nvSpPr>
        <dsp:cNvPr id="0" name=""/>
        <dsp:cNvSpPr/>
      </dsp:nvSpPr>
      <dsp:spPr>
        <a:xfrm>
          <a:off x="2330005" y="1033462"/>
          <a:ext cx="1600200" cy="1600200"/>
        </a:xfrm>
        <a:prstGeom prst="ellipse">
          <a:avLst/>
        </a:prstGeom>
        <a:gradFill rotWithShape="0">
          <a:gsLst>
            <a:gs pos="0">
              <a:schemeClr val="accent1">
                <a:alpha val="50000"/>
                <a:hueOff val="0"/>
                <a:satOff val="0"/>
                <a:lumOff val="0"/>
                <a:alphaOff val="0"/>
                <a:tint val="50000"/>
                <a:satMod val="300000"/>
              </a:schemeClr>
            </a:gs>
            <a:gs pos="35000">
              <a:schemeClr val="accent1">
                <a:alpha val="50000"/>
                <a:hueOff val="0"/>
                <a:satOff val="0"/>
                <a:lumOff val="0"/>
                <a:alphaOff val="0"/>
                <a:tint val="37000"/>
                <a:satMod val="300000"/>
              </a:schemeClr>
            </a:gs>
            <a:gs pos="100000">
              <a:schemeClr val="accent1">
                <a:alpha val="50000"/>
                <a:hueOff val="0"/>
                <a:satOff val="0"/>
                <a:lumOff val="0"/>
                <a:alphaOff val="0"/>
                <a:tint val="15000"/>
                <a:satMod val="350000"/>
              </a:schemeClr>
            </a:gs>
          </a:gsLst>
          <a:lin ang="16200000" scaled="1"/>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kern="1200"/>
            <a:t>K-Means Clustering</a:t>
          </a:r>
          <a:endParaRPr lang="en-IN" sz="1200" kern="1200"/>
        </a:p>
      </dsp:txBody>
      <dsp:txXfrm>
        <a:off x="2819400" y="1446847"/>
        <a:ext cx="960120" cy="880110"/>
      </dsp:txXfrm>
    </dsp:sp>
    <dsp:sp modelId="{F06F4EA6-74D0-4801-9C22-9EBF969CD093}">
      <dsp:nvSpPr>
        <dsp:cNvPr id="0" name=""/>
        <dsp:cNvSpPr/>
      </dsp:nvSpPr>
      <dsp:spPr>
        <a:xfrm>
          <a:off x="1175194" y="1033462"/>
          <a:ext cx="1600200" cy="1600200"/>
        </a:xfrm>
        <a:prstGeom prst="ellipse">
          <a:avLst/>
        </a:prstGeom>
        <a:gradFill rotWithShape="0">
          <a:gsLst>
            <a:gs pos="0">
              <a:schemeClr val="accent1">
                <a:alpha val="50000"/>
                <a:hueOff val="0"/>
                <a:satOff val="0"/>
                <a:lumOff val="0"/>
                <a:alphaOff val="0"/>
                <a:tint val="50000"/>
                <a:satMod val="300000"/>
              </a:schemeClr>
            </a:gs>
            <a:gs pos="35000">
              <a:schemeClr val="accent1">
                <a:alpha val="50000"/>
                <a:hueOff val="0"/>
                <a:satOff val="0"/>
                <a:lumOff val="0"/>
                <a:alphaOff val="0"/>
                <a:tint val="37000"/>
                <a:satMod val="300000"/>
              </a:schemeClr>
            </a:gs>
            <a:gs pos="100000">
              <a:schemeClr val="accent1">
                <a:alpha val="50000"/>
                <a:hueOff val="0"/>
                <a:satOff val="0"/>
                <a:lumOff val="0"/>
                <a:alphaOff val="0"/>
                <a:tint val="15000"/>
                <a:satMod val="350000"/>
              </a:schemeClr>
            </a:gs>
          </a:gsLst>
          <a:lin ang="16200000" scaled="1"/>
        </a:gradFill>
        <a:ln>
          <a:noFill/>
        </a:ln>
        <a:effectLst/>
        <a:scene3d>
          <a:camera prst="orthographicFront"/>
          <a:lightRig rig="flat" dir="t"/>
        </a:scene3d>
        <a:sp3d prstMaterial="dkEdge">
          <a:bevelT w="8200" h="38100"/>
        </a:sp3d>
      </dsp:spPr>
      <dsp:style>
        <a:lnRef idx="0">
          <a:scrgbClr r="0" g="0" b="0"/>
        </a:lnRef>
        <a:fillRef idx="2">
          <a:scrgbClr r="0" g="0" b="0"/>
        </a:fillRef>
        <a:effectRef idx="0">
          <a:scrgbClr r="0" g="0" b="0"/>
        </a:effectRef>
        <a:fontRef idx="minor">
          <a:schemeClr val="tx1"/>
        </a:fontRef>
      </dsp:style>
      <dsp:txBody>
        <a:bodyPr spcFirstLastPara="0" vert="horz" wrap="square" lIns="0" tIns="0" rIns="0" bIns="0" numCol="1" spcCol="1270" anchor="ctr" anchorCtr="0">
          <a:noAutofit/>
        </a:bodyPr>
        <a:lstStyle/>
        <a:p>
          <a:pPr marL="0" lvl="0" indent="0" algn="ctr" defTabSz="533400">
            <a:lnSpc>
              <a:spcPct val="90000"/>
            </a:lnSpc>
            <a:spcBef>
              <a:spcPct val="0"/>
            </a:spcBef>
            <a:spcAft>
              <a:spcPct val="35000"/>
            </a:spcAft>
            <a:buNone/>
          </a:pPr>
          <a:r>
            <a:rPr lang="en-US" sz="1200" kern="1200"/>
            <a:t>Agglomerative Clustering</a:t>
          </a:r>
          <a:endParaRPr lang="en-IN" sz="1200" kern="1200"/>
        </a:p>
      </dsp:txBody>
      <dsp:txXfrm>
        <a:off x="1325879" y="1446847"/>
        <a:ext cx="960120" cy="88011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49D42C-AF5C-4EE3-A371-06766FCB6A46}">
      <dsp:nvSpPr>
        <dsp:cNvPr id="0" name=""/>
        <dsp:cNvSpPr/>
      </dsp:nvSpPr>
      <dsp:spPr>
        <a:xfrm>
          <a:off x="0" y="0"/>
          <a:ext cx="2526030" cy="2362199"/>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538661E7-D3F8-4F58-9981-A52C9323AD55}">
      <dsp:nvSpPr>
        <dsp:cNvPr id="0" name=""/>
        <dsp:cNvSpPr/>
      </dsp:nvSpPr>
      <dsp:spPr>
        <a:xfrm>
          <a:off x="3192" y="708659"/>
          <a:ext cx="956548" cy="9448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b="1" kern="1200"/>
            <a:t>Evaluation Metric:</a:t>
          </a:r>
          <a:endParaRPr lang="en-IN" sz="1300" kern="1200"/>
        </a:p>
      </dsp:txBody>
      <dsp:txXfrm>
        <a:off x="49317" y="754784"/>
        <a:ext cx="864298" cy="852630"/>
      </dsp:txXfrm>
    </dsp:sp>
    <dsp:sp modelId="{55526310-5F3D-4715-90AE-BD921A4FEAB2}">
      <dsp:nvSpPr>
        <dsp:cNvPr id="0" name=""/>
        <dsp:cNvSpPr/>
      </dsp:nvSpPr>
      <dsp:spPr>
        <a:xfrm>
          <a:off x="1007625" y="708659"/>
          <a:ext cx="956548" cy="9448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Inertia (Elbow Method)</a:t>
          </a:r>
        </a:p>
      </dsp:txBody>
      <dsp:txXfrm>
        <a:off x="1053750" y="754784"/>
        <a:ext cx="864298" cy="852630"/>
      </dsp:txXfrm>
    </dsp:sp>
    <dsp:sp modelId="{C9748F7D-C9DC-4696-88B1-B69813538F7C}">
      <dsp:nvSpPr>
        <dsp:cNvPr id="0" name=""/>
        <dsp:cNvSpPr/>
      </dsp:nvSpPr>
      <dsp:spPr>
        <a:xfrm>
          <a:off x="2012059" y="708659"/>
          <a:ext cx="956548" cy="9448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dirty="0"/>
            <a:t>Silhouette Score</a:t>
          </a:r>
        </a:p>
      </dsp:txBody>
      <dsp:txXfrm>
        <a:off x="2058184" y="754784"/>
        <a:ext cx="864298" cy="85263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F7A2BB1-1B98-465F-A9F6-2DB983B3FC34}">
      <dsp:nvSpPr>
        <dsp:cNvPr id="0" name=""/>
        <dsp:cNvSpPr/>
      </dsp:nvSpPr>
      <dsp:spPr>
        <a:xfrm>
          <a:off x="0" y="55888"/>
          <a:ext cx="3333750" cy="110930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b="1" kern="1200"/>
            <a:t>Steps Taken:</a:t>
          </a:r>
          <a:endParaRPr lang="en-IN" sz="2000" kern="1200"/>
        </a:p>
      </dsp:txBody>
      <dsp:txXfrm>
        <a:off x="54152" y="110040"/>
        <a:ext cx="3225446" cy="1001002"/>
      </dsp:txXfrm>
    </dsp:sp>
    <dsp:sp modelId="{2179E616-5195-41B8-8B48-B2BF15E998A4}">
      <dsp:nvSpPr>
        <dsp:cNvPr id="0" name=""/>
        <dsp:cNvSpPr/>
      </dsp:nvSpPr>
      <dsp:spPr>
        <a:xfrm>
          <a:off x="0" y="1222794"/>
          <a:ext cx="3333750" cy="110930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Determined the optimal number of clusters using the </a:t>
          </a:r>
          <a:r>
            <a:rPr lang="en-US" sz="2000" b="1" kern="1200"/>
            <a:t>Elbow Method</a:t>
          </a:r>
          <a:r>
            <a:rPr lang="en-US" sz="2000" kern="1200"/>
            <a:t>.</a:t>
          </a:r>
          <a:endParaRPr lang="en-IN" sz="2000" kern="1200" dirty="0"/>
        </a:p>
      </dsp:txBody>
      <dsp:txXfrm>
        <a:off x="54152" y="1276946"/>
        <a:ext cx="3225446" cy="1001002"/>
      </dsp:txXfrm>
    </dsp:sp>
    <dsp:sp modelId="{561375AB-58EA-4F81-BA33-4240E407A00F}">
      <dsp:nvSpPr>
        <dsp:cNvPr id="0" name=""/>
        <dsp:cNvSpPr/>
      </dsp:nvSpPr>
      <dsp:spPr>
        <a:xfrm>
          <a:off x="0" y="2389700"/>
          <a:ext cx="3333750" cy="110930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Applied </a:t>
          </a:r>
          <a:r>
            <a:rPr lang="en-US" sz="2000" b="1" kern="1200"/>
            <a:t>K-Means</a:t>
          </a:r>
          <a:r>
            <a:rPr lang="en-US" sz="2000" kern="1200"/>
            <a:t> with </a:t>
          </a:r>
          <a:r>
            <a:rPr lang="en-US" sz="2000" i="1" kern="1200"/>
            <a:t>k = 4</a:t>
          </a:r>
          <a:r>
            <a:rPr lang="en-US" sz="2000" kern="1200"/>
            <a:t> (based on inertia curve).</a:t>
          </a:r>
          <a:endParaRPr lang="en-IN" sz="2000" kern="1200"/>
        </a:p>
      </dsp:txBody>
      <dsp:txXfrm>
        <a:off x="54152" y="2443852"/>
        <a:ext cx="3225446" cy="1001002"/>
      </dsp:txXfrm>
    </dsp:sp>
    <dsp:sp modelId="{747DC5C7-4550-4B6C-9DEA-9529D12351F8}">
      <dsp:nvSpPr>
        <dsp:cNvPr id="0" name=""/>
        <dsp:cNvSpPr/>
      </dsp:nvSpPr>
      <dsp:spPr>
        <a:xfrm>
          <a:off x="0" y="3556607"/>
          <a:ext cx="3333750" cy="110930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Evaluated clustering quality using the </a:t>
          </a:r>
          <a:r>
            <a:rPr lang="en-US" sz="2000" b="1" kern="1200" dirty="0"/>
            <a:t>Silhouette Score</a:t>
          </a:r>
          <a:r>
            <a:rPr lang="en-US" sz="2000" kern="1200" dirty="0"/>
            <a:t>.</a:t>
          </a:r>
          <a:endParaRPr lang="en-IN" sz="2000" kern="1200" dirty="0"/>
        </a:p>
      </dsp:txBody>
      <dsp:txXfrm>
        <a:off x="54152" y="3610759"/>
        <a:ext cx="3225446" cy="1001002"/>
      </dsp:txXfrm>
    </dsp:sp>
    <dsp:sp modelId="{7D4C4E63-02AC-465F-B460-3DFC9AB92681}">
      <dsp:nvSpPr>
        <dsp:cNvPr id="0" name=""/>
        <dsp:cNvSpPr/>
      </dsp:nvSpPr>
      <dsp:spPr>
        <a:xfrm>
          <a:off x="0" y="4723513"/>
          <a:ext cx="3333750" cy="110930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Visualized clusters using </a:t>
          </a:r>
          <a:r>
            <a:rPr lang="en-US" sz="2000" b="1" kern="1200"/>
            <a:t>PCA (2D projection)</a:t>
          </a:r>
          <a:r>
            <a:rPr lang="en-US" sz="2000" kern="1200"/>
            <a:t>.</a:t>
          </a:r>
          <a:endParaRPr lang="en-IN" sz="2000" kern="1200"/>
        </a:p>
      </dsp:txBody>
      <dsp:txXfrm>
        <a:off x="54152" y="4777665"/>
        <a:ext cx="3225446" cy="1001002"/>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06AFEE0-7412-4CFB-97C8-0D67A1075641}">
      <dsp:nvSpPr>
        <dsp:cNvPr id="0" name=""/>
        <dsp:cNvSpPr/>
      </dsp:nvSpPr>
      <dsp:spPr>
        <a:xfrm>
          <a:off x="0" y="0"/>
          <a:ext cx="461665" cy="461665"/>
        </a:xfrm>
        <a:prstGeom prst="pie">
          <a:avLst>
            <a:gd name="adj1" fmla="val 5400000"/>
            <a:gd name="adj2" fmla="val 16200000"/>
          </a:avLst>
        </a:prstGeom>
        <a:solidFill>
          <a:schemeClr val="lt1">
            <a:hueOff val="0"/>
            <a:satOff val="0"/>
            <a:lumOff val="0"/>
            <a:alphaOff val="0"/>
          </a:schemeClr>
        </a:solidFill>
        <a:ln w="25400" cap="flat" cmpd="sng" algn="ctr">
          <a:solidFill>
            <a:schemeClr val="dk2">
              <a:shade val="8000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D84F352A-45CB-43DB-ABF1-885720E5C6A4}">
      <dsp:nvSpPr>
        <dsp:cNvPr id="0" name=""/>
        <dsp:cNvSpPr/>
      </dsp:nvSpPr>
      <dsp:spPr>
        <a:xfrm>
          <a:off x="230832" y="0"/>
          <a:ext cx="6474767" cy="461665"/>
        </a:xfrm>
        <a:prstGeom prst="rect">
          <a:avLst/>
        </a:prstGeom>
        <a:solidFill>
          <a:schemeClr val="dk2">
            <a:alpha val="90000"/>
            <a:tint val="40000"/>
            <a:hueOff val="0"/>
            <a:satOff val="0"/>
            <a:lumOff val="0"/>
            <a:alphaOff val="0"/>
          </a:schemeClr>
        </a:solidFill>
        <a:ln w="25400" cap="flat" cmpd="sng" algn="ctr">
          <a:solidFill>
            <a:schemeClr val="dk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IN" sz="2100" b="1" kern="1200"/>
            <a:t>Random Forest Classifier Implementation</a:t>
          </a:r>
          <a:endParaRPr lang="en-IN" sz="2100" kern="1200"/>
        </a:p>
      </dsp:txBody>
      <dsp:txXfrm>
        <a:off x="230832" y="0"/>
        <a:ext cx="6474767" cy="46166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CFB8323-F418-4854-B04A-6B187A607542}">
      <dsp:nvSpPr>
        <dsp:cNvPr id="0" name=""/>
        <dsp:cNvSpPr/>
      </dsp:nvSpPr>
      <dsp:spPr>
        <a:xfrm>
          <a:off x="0" y="0"/>
          <a:ext cx="6324600" cy="828569"/>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b="1" kern="1200" dirty="0"/>
            <a:t>Content:</a:t>
          </a:r>
          <a:endParaRPr lang="en-IN" sz="3200" kern="1200" dirty="0"/>
        </a:p>
      </dsp:txBody>
      <dsp:txXfrm>
        <a:off x="40447" y="40447"/>
        <a:ext cx="6243706" cy="747675"/>
      </dsp:txXfrm>
    </dsp:sp>
    <dsp:sp modelId="{0C7F40F9-61A2-4FE7-9E4B-2001EB2FD248}">
      <dsp:nvSpPr>
        <dsp:cNvPr id="0" name=""/>
        <dsp:cNvSpPr/>
      </dsp:nvSpPr>
      <dsp:spPr>
        <a:xfrm>
          <a:off x="0" y="841650"/>
          <a:ext cx="6324600" cy="828569"/>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106680" tIns="106680" rIns="106680" bIns="106680" numCol="1" spcCol="1270" anchor="ctr" anchorCtr="0">
          <a:noAutofit/>
        </a:bodyPr>
        <a:lstStyle/>
        <a:p>
          <a:pPr marL="0" lvl="0" indent="0" algn="l" defTabSz="1244600">
            <a:lnSpc>
              <a:spcPct val="90000"/>
            </a:lnSpc>
            <a:spcBef>
              <a:spcPct val="0"/>
            </a:spcBef>
            <a:spcAft>
              <a:spcPct val="35000"/>
            </a:spcAft>
            <a:buNone/>
          </a:pPr>
          <a:r>
            <a:rPr lang="en-US" sz="2800" kern="1200" dirty="0"/>
            <a:t>Model Used: Random Forest Classifier</a:t>
          </a:r>
          <a:endParaRPr lang="en-IN" sz="2800" kern="1200" dirty="0"/>
        </a:p>
      </dsp:txBody>
      <dsp:txXfrm>
        <a:off x="40447" y="882097"/>
        <a:ext cx="6243706" cy="747675"/>
      </dsp:txXfrm>
    </dsp:sp>
    <dsp:sp modelId="{573D987B-80F2-4E05-B4B1-94BDAA8606C3}">
      <dsp:nvSpPr>
        <dsp:cNvPr id="0" name=""/>
        <dsp:cNvSpPr/>
      </dsp:nvSpPr>
      <dsp:spPr>
        <a:xfrm>
          <a:off x="0" y="1682580"/>
          <a:ext cx="6324600" cy="828569"/>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Goal: Predict customer segment based on behavioral features</a:t>
          </a:r>
          <a:endParaRPr lang="en-IN" sz="2400" kern="1200" dirty="0"/>
        </a:p>
      </dsp:txBody>
      <dsp:txXfrm>
        <a:off x="40447" y="1723027"/>
        <a:ext cx="6243706" cy="747675"/>
      </dsp:txXfrm>
    </dsp:sp>
    <dsp:sp modelId="{DF9A29C1-6828-4130-B746-487CBCAD713C}">
      <dsp:nvSpPr>
        <dsp:cNvPr id="0" name=""/>
        <dsp:cNvSpPr/>
      </dsp:nvSpPr>
      <dsp:spPr>
        <a:xfrm>
          <a:off x="0" y="2523510"/>
          <a:ext cx="6324600" cy="828569"/>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US" sz="2400" kern="1200" dirty="0"/>
            <a:t>Insights: Model can help automatically classify new customers into segments</a:t>
          </a:r>
          <a:endParaRPr lang="en-IN" sz="2400" kern="1200" dirty="0"/>
        </a:p>
      </dsp:txBody>
      <dsp:txXfrm>
        <a:off x="40447" y="2563957"/>
        <a:ext cx="6243706" cy="74767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2D7E67B-7E76-4A8B-A7C0-2E8BD6C9CA64}">
      <dsp:nvSpPr>
        <dsp:cNvPr id="0" name=""/>
        <dsp:cNvSpPr/>
      </dsp:nvSpPr>
      <dsp:spPr>
        <a:xfrm>
          <a:off x="1161311" y="476"/>
          <a:ext cx="5731938" cy="1675923"/>
        </a:xfrm>
        <a:prstGeom prst="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kern="1200" dirty="0"/>
            <a:t>The dataset consists of 8,950 customer records and 18 financial features describing their credit card usage behavior.</a:t>
          </a:r>
          <a:br>
            <a:rPr lang="en-US" sz="1800" b="1" kern="1200" dirty="0"/>
          </a:br>
          <a:r>
            <a:rPr lang="en-US" sz="1800" b="1" kern="1200" dirty="0"/>
            <a:t>Each record represents a unique customer, including details such as their balance, purchase frequency, cash advances, and payment history.</a:t>
          </a:r>
          <a:endParaRPr lang="en-IN" sz="1800" kern="1200" dirty="0"/>
        </a:p>
      </dsp:txBody>
      <dsp:txXfrm>
        <a:off x="1161311" y="476"/>
        <a:ext cx="5731938" cy="1675923"/>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A6253DD-D6E5-49B1-9FB1-34957DBA949E}">
      <dsp:nvSpPr>
        <dsp:cNvPr id="0" name=""/>
        <dsp:cNvSpPr/>
      </dsp:nvSpPr>
      <dsp:spPr>
        <a:xfrm>
          <a:off x="593847" y="1113"/>
          <a:ext cx="5730723" cy="989486"/>
        </a:xfrm>
        <a:prstGeom prst="roundRect">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Model Accuracy: (</a:t>
          </a:r>
          <a:r>
            <a:rPr lang="en-IN" sz="1800" kern="1200" dirty="0"/>
            <a:t> 0.9558659217877095)</a:t>
          </a:r>
        </a:p>
      </dsp:txBody>
      <dsp:txXfrm>
        <a:off x="642150" y="49416"/>
        <a:ext cx="5634117" cy="89288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ACE32D-21BA-41FB-9139-2F9C04B36935}">
      <dsp:nvSpPr>
        <dsp:cNvPr id="0" name=""/>
        <dsp:cNvSpPr/>
      </dsp:nvSpPr>
      <dsp:spPr>
        <a:xfrm>
          <a:off x="0" y="303450"/>
          <a:ext cx="6324599" cy="26383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b="1" kern="1200"/>
            <a:t>Observations:</a:t>
          </a:r>
          <a:endParaRPr lang="en-IN" sz="1100" kern="1200"/>
        </a:p>
      </dsp:txBody>
      <dsp:txXfrm>
        <a:off x="12879" y="316329"/>
        <a:ext cx="6298841" cy="238077"/>
      </dsp:txXfrm>
    </dsp:sp>
    <dsp:sp modelId="{79095630-926A-4B5E-9007-E7B164BFAECB}">
      <dsp:nvSpPr>
        <dsp:cNvPr id="0" name=""/>
        <dsp:cNvSpPr/>
      </dsp:nvSpPr>
      <dsp:spPr>
        <a:xfrm>
          <a:off x="0" y="598965"/>
          <a:ext cx="6324599" cy="26383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Clusters </a:t>
          </a:r>
          <a:r>
            <a:rPr lang="en-US" sz="1100" b="1" kern="1200" dirty="0"/>
            <a:t>0 &amp; 3</a:t>
          </a:r>
          <a:r>
            <a:rPr lang="en-US" sz="1100" kern="1200" dirty="0"/>
            <a:t> show </a:t>
          </a:r>
          <a:r>
            <a:rPr lang="en-US" sz="1100" b="1" kern="1200" dirty="0"/>
            <a:t>higher average balance</a:t>
          </a:r>
          <a:r>
            <a:rPr lang="en-US" sz="1100" kern="1200" dirty="0"/>
            <a:t>, making them important for marketing and credit offers.</a:t>
          </a:r>
          <a:endParaRPr lang="en-IN" sz="1100" kern="1200" dirty="0"/>
        </a:p>
      </dsp:txBody>
      <dsp:txXfrm>
        <a:off x="12879" y="611844"/>
        <a:ext cx="6298841" cy="238077"/>
      </dsp:txXfrm>
    </dsp:sp>
    <dsp:sp modelId="{02FE814A-34A4-4097-9D4D-EB31A9F4E4DA}">
      <dsp:nvSpPr>
        <dsp:cNvPr id="0" name=""/>
        <dsp:cNvSpPr/>
      </dsp:nvSpPr>
      <dsp:spPr>
        <a:xfrm>
          <a:off x="0" y="894480"/>
          <a:ext cx="6324599" cy="26383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a:t>Cluster </a:t>
          </a:r>
          <a:r>
            <a:rPr lang="en-US" sz="1100" b="1" kern="1200"/>
            <a:t>1</a:t>
          </a:r>
          <a:r>
            <a:rPr lang="en-US" sz="1100" kern="1200"/>
            <a:t> customers need </a:t>
          </a:r>
          <a:r>
            <a:rPr lang="en-US" sz="1100" b="1" kern="1200"/>
            <a:t>promotional strategies</a:t>
          </a:r>
          <a:r>
            <a:rPr lang="en-US" sz="1100" kern="1200"/>
            <a:t> to increase usage.</a:t>
          </a:r>
          <a:endParaRPr lang="en-IN" sz="1100" kern="1200"/>
        </a:p>
      </dsp:txBody>
      <dsp:txXfrm>
        <a:off x="12879" y="907359"/>
        <a:ext cx="6298841" cy="238077"/>
      </dsp:txXfrm>
    </dsp:sp>
    <dsp:sp modelId="{E1D03E7F-26ED-423E-8E51-7F330083040F}">
      <dsp:nvSpPr>
        <dsp:cNvPr id="0" name=""/>
        <dsp:cNvSpPr/>
      </dsp:nvSpPr>
      <dsp:spPr>
        <a:xfrm>
          <a:off x="0" y="1189995"/>
          <a:ext cx="6324599" cy="263835"/>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41910" tIns="41910" rIns="41910" bIns="41910" numCol="1" spcCol="1270" anchor="ctr" anchorCtr="0">
          <a:noAutofit/>
        </a:bodyPr>
        <a:lstStyle/>
        <a:p>
          <a:pPr marL="0" lvl="0" indent="0" algn="l" defTabSz="488950">
            <a:lnSpc>
              <a:spcPct val="90000"/>
            </a:lnSpc>
            <a:spcBef>
              <a:spcPct val="0"/>
            </a:spcBef>
            <a:spcAft>
              <a:spcPct val="35000"/>
            </a:spcAft>
            <a:buNone/>
          </a:pPr>
          <a:r>
            <a:rPr lang="en-US" sz="1100" kern="1200" dirty="0"/>
            <a:t>Cluster </a:t>
          </a:r>
          <a:r>
            <a:rPr lang="en-US" sz="1100" b="1" kern="1200" dirty="0"/>
            <a:t>2</a:t>
          </a:r>
          <a:r>
            <a:rPr lang="en-US" sz="1100" kern="1200" dirty="0"/>
            <a:t> is stable — ideal for </a:t>
          </a:r>
          <a:r>
            <a:rPr lang="en-US" sz="1100" b="1" kern="1200" dirty="0"/>
            <a:t>long-term retention programs</a:t>
          </a:r>
          <a:r>
            <a:rPr lang="en-US" sz="1100" kern="1200" dirty="0"/>
            <a:t>.</a:t>
          </a:r>
          <a:endParaRPr lang="en-IN" sz="1100" kern="1200" dirty="0"/>
        </a:p>
      </dsp:txBody>
      <dsp:txXfrm>
        <a:off x="12879" y="1202874"/>
        <a:ext cx="6298841" cy="238077"/>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910A457-68D5-4C4F-90FF-1C1BBE4E1C25}">
      <dsp:nvSpPr>
        <dsp:cNvPr id="0" name=""/>
        <dsp:cNvSpPr/>
      </dsp:nvSpPr>
      <dsp:spPr>
        <a:xfrm>
          <a:off x="1897" y="1867458"/>
          <a:ext cx="1903883" cy="1903883"/>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04777" tIns="20320" rIns="104777" bIns="20320" numCol="1" spcCol="1270" anchor="ctr" anchorCtr="0">
          <a:noAutofit/>
        </a:bodyPr>
        <a:lstStyle/>
        <a:p>
          <a:pPr marL="0" lvl="0" indent="0" algn="ctr" defTabSz="711200">
            <a:lnSpc>
              <a:spcPct val="90000"/>
            </a:lnSpc>
            <a:spcBef>
              <a:spcPct val="0"/>
            </a:spcBef>
            <a:spcAft>
              <a:spcPct val="35000"/>
            </a:spcAft>
            <a:buNone/>
          </a:pPr>
          <a:r>
            <a:rPr lang="en-IN" sz="1600" kern="1200" dirty="0"/>
            <a:t>Conclusion</a:t>
          </a:r>
        </a:p>
      </dsp:txBody>
      <dsp:txXfrm>
        <a:off x="280714" y="2146275"/>
        <a:ext cx="1346249" cy="1346249"/>
      </dsp:txXfrm>
    </dsp:sp>
    <dsp:sp modelId="{447C4188-C72C-4236-85BE-BE0115964359}">
      <dsp:nvSpPr>
        <dsp:cNvPr id="0" name=""/>
        <dsp:cNvSpPr/>
      </dsp:nvSpPr>
      <dsp:spPr>
        <a:xfrm>
          <a:off x="1525004" y="1867458"/>
          <a:ext cx="1903883" cy="1903883"/>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04777" tIns="15240" rIns="104777" bIns="15240" numCol="1" spcCol="1270" anchor="ctr" anchorCtr="0">
          <a:noAutofit/>
        </a:bodyPr>
        <a:lstStyle/>
        <a:p>
          <a:pPr marL="0" lvl="0" indent="0" algn="ctr" defTabSz="533400">
            <a:lnSpc>
              <a:spcPct val="90000"/>
            </a:lnSpc>
            <a:spcBef>
              <a:spcPct val="0"/>
            </a:spcBef>
            <a:spcAft>
              <a:spcPct val="35000"/>
            </a:spcAft>
            <a:buNone/>
          </a:pPr>
          <a:r>
            <a:rPr lang="en-US" sz="1200" kern="1200" dirty="0"/>
            <a:t>Unsupervised learning models successfully segmented credit card customers into </a:t>
          </a:r>
          <a:r>
            <a:rPr lang="en-US" sz="1200" b="1" kern="1200" dirty="0"/>
            <a:t>4 distinct clusters</a:t>
          </a:r>
          <a:r>
            <a:rPr lang="en-US" sz="1200" kern="1200" dirty="0"/>
            <a:t>.</a:t>
          </a:r>
          <a:endParaRPr lang="en-IN" sz="1200" kern="1200" dirty="0"/>
        </a:p>
      </dsp:txBody>
      <dsp:txXfrm>
        <a:off x="1803821" y="2146275"/>
        <a:ext cx="1346249" cy="1346249"/>
      </dsp:txXfrm>
    </dsp:sp>
    <dsp:sp modelId="{F7370B0D-BB79-4D84-AF77-40C263F974DC}">
      <dsp:nvSpPr>
        <dsp:cNvPr id="0" name=""/>
        <dsp:cNvSpPr/>
      </dsp:nvSpPr>
      <dsp:spPr>
        <a:xfrm>
          <a:off x="3048111" y="1867458"/>
          <a:ext cx="1903883" cy="1903883"/>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04777" tIns="13970" rIns="104777" bIns="13970" numCol="1" spcCol="1270" anchor="ctr" anchorCtr="0">
          <a:noAutofit/>
        </a:bodyPr>
        <a:lstStyle/>
        <a:p>
          <a:pPr marL="0" lvl="0" indent="0" algn="ctr" defTabSz="488950">
            <a:lnSpc>
              <a:spcPct val="90000"/>
            </a:lnSpc>
            <a:spcBef>
              <a:spcPct val="0"/>
            </a:spcBef>
            <a:spcAft>
              <a:spcPct val="35000"/>
            </a:spcAft>
            <a:buNone/>
          </a:pPr>
          <a:r>
            <a:rPr lang="en-US" sz="1100" kern="1200" dirty="0"/>
            <a:t>Deep analysis revealed significant patterns in spending behavior, balance-to-credit usage, and payment trends across the segments</a:t>
          </a:r>
          <a:r>
            <a:rPr lang="en-US" sz="900" kern="1200" dirty="0"/>
            <a:t>.</a:t>
          </a:r>
          <a:endParaRPr lang="en-IN" sz="900" kern="1200" dirty="0"/>
        </a:p>
      </dsp:txBody>
      <dsp:txXfrm>
        <a:off x="3326928" y="2146275"/>
        <a:ext cx="1346249" cy="1346249"/>
      </dsp:txXfrm>
    </dsp:sp>
    <dsp:sp modelId="{0777E693-2645-4282-8738-4ECB2D6E9D96}">
      <dsp:nvSpPr>
        <dsp:cNvPr id="0" name=""/>
        <dsp:cNvSpPr/>
      </dsp:nvSpPr>
      <dsp:spPr>
        <a:xfrm>
          <a:off x="4571218" y="1867458"/>
          <a:ext cx="1903883" cy="1903883"/>
        </a:xfrm>
        <a:prstGeom prst="ellipse">
          <a:avLst/>
        </a:prstGeom>
        <a:solidFill>
          <a:schemeClr val="accent1">
            <a:alpha val="50000"/>
            <a:hueOff val="0"/>
            <a:satOff val="0"/>
            <a:lumOff val="0"/>
            <a:alphaOff val="0"/>
          </a:schemeClr>
        </a:solidFill>
        <a:ln>
          <a:noFill/>
        </a:ln>
        <a:effectLst/>
        <a:scene3d>
          <a:camera prst="orthographicFront">
            <a:rot lat="0" lon="0" rev="0"/>
          </a:camera>
          <a:lightRig rig="contrasting" dir="t">
            <a:rot lat="0" lon="0" rev="1200000"/>
          </a:lightRig>
        </a:scene3d>
        <a:sp3d contourW="12700" prstMaterial="clear">
          <a:bevelT w="177800" h="254000"/>
          <a:bevelB w="152400"/>
        </a:sp3d>
      </dsp:spPr>
      <dsp:style>
        <a:lnRef idx="0">
          <a:scrgbClr r="0" g="0" b="0"/>
        </a:lnRef>
        <a:fillRef idx="1">
          <a:scrgbClr r="0" g="0" b="0"/>
        </a:fillRef>
        <a:effectRef idx="0">
          <a:scrgbClr r="0" g="0" b="0"/>
        </a:effectRef>
        <a:fontRef idx="minor">
          <a:schemeClr val="tx1"/>
        </a:fontRef>
      </dsp:style>
      <dsp:txBody>
        <a:bodyPr spcFirstLastPara="0" vert="horz" wrap="square" lIns="104777" tIns="13970" rIns="104777" bIns="13970" numCol="1" spcCol="1270" anchor="ctr" anchorCtr="0">
          <a:noAutofit/>
        </a:bodyPr>
        <a:lstStyle/>
        <a:p>
          <a:pPr marL="0" lvl="0" indent="0" algn="ctr" defTabSz="466725">
            <a:lnSpc>
              <a:spcPct val="90000"/>
            </a:lnSpc>
            <a:spcBef>
              <a:spcPct val="0"/>
            </a:spcBef>
            <a:spcAft>
              <a:spcPct val="35000"/>
            </a:spcAft>
            <a:buNone/>
          </a:pPr>
          <a:r>
            <a:rPr lang="en-US" sz="1050" kern="1200" dirty="0"/>
            <a:t>The insights derived from these clusters provide a clear roadmap for the bank to enhance marketing strategies, optimize risk management, and boost customer retention.</a:t>
          </a:r>
          <a:endParaRPr lang="en-IN" sz="1050" kern="1200" dirty="0"/>
        </a:p>
      </dsp:txBody>
      <dsp:txXfrm>
        <a:off x="4850035" y="2146275"/>
        <a:ext cx="1346249" cy="1346249"/>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FD0BBF8-E4EF-4B24-8A00-71A8BCD41742}">
      <dsp:nvSpPr>
        <dsp:cNvPr id="0" name=""/>
        <dsp:cNvSpPr/>
      </dsp:nvSpPr>
      <dsp:spPr>
        <a:xfrm>
          <a:off x="0" y="155702"/>
          <a:ext cx="5410200" cy="99541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91440" tIns="91440" rIns="91440" bIns="91440" numCol="1" spcCol="1270" anchor="ctr" anchorCtr="0">
          <a:noAutofit/>
        </a:bodyPr>
        <a:lstStyle/>
        <a:p>
          <a:pPr marL="0" lvl="0" indent="0" algn="l" defTabSz="1066800">
            <a:lnSpc>
              <a:spcPct val="90000"/>
            </a:lnSpc>
            <a:spcBef>
              <a:spcPct val="0"/>
            </a:spcBef>
            <a:spcAft>
              <a:spcPct val="35000"/>
            </a:spcAft>
            <a:buNone/>
          </a:pPr>
          <a:r>
            <a:rPr lang="en-IN" sz="2400" b="1" kern="1200" dirty="0"/>
            <a:t>Business Recommendations</a:t>
          </a:r>
        </a:p>
      </dsp:txBody>
      <dsp:txXfrm>
        <a:off x="48592" y="204294"/>
        <a:ext cx="5313016" cy="898230"/>
      </dsp:txXfrm>
    </dsp:sp>
    <dsp:sp modelId="{0EE0FE93-125E-4339-87CA-425FDFDEEA53}">
      <dsp:nvSpPr>
        <dsp:cNvPr id="0" name=""/>
        <dsp:cNvSpPr/>
      </dsp:nvSpPr>
      <dsp:spPr>
        <a:xfrm>
          <a:off x="0" y="1202956"/>
          <a:ext cx="5410200" cy="99541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Targeted Marketing:</a:t>
          </a:r>
          <a:r>
            <a:rPr lang="en-US" sz="1800" kern="1200" dirty="0"/>
            <a:t> Offer personalized promotions and premium products to high-value clusters (</a:t>
          </a:r>
          <a:r>
            <a:rPr lang="en-US" sz="1800" b="1" kern="1200" dirty="0"/>
            <a:t>Cluster 0 &amp; 3</a:t>
          </a:r>
          <a:r>
            <a:rPr lang="en-US" sz="1800" kern="1200" dirty="0"/>
            <a:t>) to maximize revenue.</a:t>
          </a:r>
          <a:endParaRPr lang="en-IN" sz="1800" kern="1200" dirty="0"/>
        </a:p>
      </dsp:txBody>
      <dsp:txXfrm>
        <a:off x="48592" y="1251548"/>
        <a:ext cx="5313016" cy="898230"/>
      </dsp:txXfrm>
    </dsp:sp>
    <dsp:sp modelId="{ACBCC0B7-D972-4E34-A1B3-6E7CA00705C3}">
      <dsp:nvSpPr>
        <dsp:cNvPr id="0" name=""/>
        <dsp:cNvSpPr/>
      </dsp:nvSpPr>
      <dsp:spPr>
        <a:xfrm>
          <a:off x="0" y="2250210"/>
          <a:ext cx="5410200" cy="99541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Customer Engagement:</a:t>
          </a:r>
          <a:r>
            <a:rPr lang="en-US" sz="1800" kern="1200" dirty="0"/>
            <a:t> Re-engage the low-activity cluster (</a:t>
          </a:r>
          <a:r>
            <a:rPr lang="en-US" sz="1800" b="1" kern="1200" dirty="0"/>
            <a:t>Cluster 1</a:t>
          </a:r>
          <a:r>
            <a:rPr lang="en-US" sz="1800" kern="1200" dirty="0"/>
            <a:t>) with targeted rewards, cashback incentives, and educational content on card benefits.</a:t>
          </a:r>
          <a:endParaRPr lang="en-IN" sz="1800" kern="1200" dirty="0"/>
        </a:p>
      </dsp:txBody>
      <dsp:txXfrm>
        <a:off x="48592" y="2298802"/>
        <a:ext cx="5313016" cy="898230"/>
      </dsp:txXfrm>
    </dsp:sp>
    <dsp:sp modelId="{3D520DC9-3386-4B6B-94AF-EC5D2E4981EC}">
      <dsp:nvSpPr>
        <dsp:cNvPr id="0" name=""/>
        <dsp:cNvSpPr/>
      </dsp:nvSpPr>
      <dsp:spPr>
        <a:xfrm>
          <a:off x="0" y="3297465"/>
          <a:ext cx="5410200" cy="99541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a:t>Risk Management:</a:t>
          </a:r>
          <a:r>
            <a:rPr lang="en-US" sz="1800" kern="1200"/>
            <a:t> Proactively monitor customers with high cash advance usage to mitigate potential credit risk with tailored credit limit adjustments.</a:t>
          </a:r>
          <a:endParaRPr lang="en-IN" sz="1800" kern="1200"/>
        </a:p>
      </dsp:txBody>
      <dsp:txXfrm>
        <a:off x="48592" y="3346057"/>
        <a:ext cx="5313016" cy="898230"/>
      </dsp:txXfrm>
    </dsp:sp>
    <dsp:sp modelId="{614F0A44-27A8-4DDD-B0A5-C86DF7346330}">
      <dsp:nvSpPr>
        <dsp:cNvPr id="0" name=""/>
        <dsp:cNvSpPr/>
      </dsp:nvSpPr>
      <dsp:spPr>
        <a:xfrm>
          <a:off x="0" y="4344719"/>
          <a:ext cx="5410200" cy="995414"/>
        </a:xfrm>
        <a:prstGeom prst="roundRect">
          <a:avLst/>
        </a:prstGeom>
        <a:gradFill rotWithShape="0">
          <a:gsLst>
            <a:gs pos="0">
              <a:schemeClr val="accent1">
                <a:hueOff val="0"/>
                <a:satOff val="0"/>
                <a:lumOff val="0"/>
                <a:alphaOff val="0"/>
                <a:tint val="50000"/>
                <a:satMod val="300000"/>
              </a:schemeClr>
            </a:gs>
            <a:gs pos="35000">
              <a:schemeClr val="accent1">
                <a:hueOff val="0"/>
                <a:satOff val="0"/>
                <a:lumOff val="0"/>
                <a:alphaOff val="0"/>
                <a:tint val="37000"/>
                <a:satMod val="300000"/>
              </a:schemeClr>
            </a:gs>
            <a:gs pos="100000">
              <a:schemeClr val="accent1">
                <a:hueOff val="0"/>
                <a:satOff val="0"/>
                <a:lumOff val="0"/>
                <a:alphaOff val="0"/>
                <a:tint val="15000"/>
                <a:satMod val="350000"/>
              </a:schemeClr>
            </a:gs>
          </a:gsLst>
          <a:lin ang="16200000" scaled="1"/>
        </a:gradFill>
        <a:ln>
          <a:noFill/>
        </a:ln>
        <a:effectLst>
          <a:outerShdw blurRad="40000" dist="20000" dir="5400000" rotWithShape="0">
            <a:srgbClr val="000000">
              <a:alpha val="38000"/>
            </a:srgbClr>
          </a:outerShdw>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b="1" kern="1200" dirty="0"/>
            <a:t>Retention Programs:</a:t>
          </a:r>
          <a:r>
            <a:rPr lang="en-US" sz="1800" kern="1200" dirty="0"/>
            <a:t> Nurture the balanced, consistent customers (</a:t>
          </a:r>
          <a:r>
            <a:rPr lang="en-US" sz="1800" b="1" kern="1200" dirty="0"/>
            <a:t>Cluster 2</a:t>
          </a:r>
          <a:r>
            <a:rPr lang="en-US" sz="1800" kern="1200" dirty="0"/>
            <a:t>) through loyalty programs and exclusive benefits to ensure long-term loyalty.</a:t>
          </a:r>
          <a:endParaRPr lang="en-IN" sz="1800" kern="1200" dirty="0"/>
        </a:p>
      </dsp:txBody>
      <dsp:txXfrm>
        <a:off x="48592" y="4393311"/>
        <a:ext cx="5313016" cy="89823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45A742-8244-446D-A40F-51A62D60FB3C}">
      <dsp:nvSpPr>
        <dsp:cNvPr id="0" name=""/>
        <dsp:cNvSpPr/>
      </dsp:nvSpPr>
      <dsp:spPr>
        <a:xfrm rot="10800000">
          <a:off x="1582673" y="213682"/>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BALANCE: Current outstanding balance on the credit card.</a:t>
          </a:r>
          <a:endParaRPr lang="en-IN" sz="1500" kern="1200" dirty="0"/>
        </a:p>
      </dsp:txBody>
      <dsp:txXfrm rot="10800000">
        <a:off x="1769881" y="213682"/>
        <a:ext cx="2954518" cy="748833"/>
      </dsp:txXfrm>
    </dsp:sp>
    <dsp:sp modelId="{4FFF7E3B-2912-49AF-BF7A-4DFA3A0DAC0E}">
      <dsp:nvSpPr>
        <dsp:cNvPr id="0" name=""/>
        <dsp:cNvSpPr/>
      </dsp:nvSpPr>
      <dsp:spPr>
        <a:xfrm>
          <a:off x="266848" y="181946"/>
          <a:ext cx="1245871" cy="748833"/>
        </a:xfrm>
        <a:prstGeom prst="rect">
          <a:avLst/>
        </a:prstGeom>
        <a:blipFill>
          <a:blip xmlns:r="http://schemas.openxmlformats.org/officeDocument/2006/relationships" r:embed="rId1"/>
          <a:srcRect/>
          <a:stretch>
            <a:fillRect t="-18000" b="-18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4E73BE09-9463-4D13-BF14-FC95221DA3F3}">
      <dsp:nvSpPr>
        <dsp:cNvPr id="0" name=""/>
        <dsp:cNvSpPr/>
      </dsp:nvSpPr>
      <dsp:spPr>
        <a:xfrm rot="10800000">
          <a:off x="1582673" y="1028343"/>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PURCHASES: Total amount spent on purchases.</a:t>
          </a:r>
          <a:endParaRPr lang="en-IN" sz="1500" kern="1200" dirty="0"/>
        </a:p>
      </dsp:txBody>
      <dsp:txXfrm rot="10800000">
        <a:off x="1769881" y="1028343"/>
        <a:ext cx="2954518" cy="748833"/>
      </dsp:txXfrm>
    </dsp:sp>
    <dsp:sp modelId="{3D919DC0-74D5-4F09-82AB-E39065D7EB8A}">
      <dsp:nvSpPr>
        <dsp:cNvPr id="0" name=""/>
        <dsp:cNvSpPr/>
      </dsp:nvSpPr>
      <dsp:spPr>
        <a:xfrm>
          <a:off x="309389" y="1028343"/>
          <a:ext cx="1234848" cy="748833"/>
        </a:xfrm>
        <a:prstGeom prst="rect">
          <a:avLst/>
        </a:prstGeom>
        <a:blipFill>
          <a:blip xmlns:r="http://schemas.openxmlformats.org/officeDocument/2006/relationships" r:embed="rId2"/>
          <a:srcRect/>
          <a:stretch>
            <a:fillRect l="-25000" r="-25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2E8BDEF1-A5BB-455B-B1B3-7DFEA6B4CDAB}">
      <dsp:nvSpPr>
        <dsp:cNvPr id="0" name=""/>
        <dsp:cNvSpPr/>
      </dsp:nvSpPr>
      <dsp:spPr>
        <a:xfrm rot="10800000">
          <a:off x="1582673" y="1910228"/>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CASH_ADVANCE: Total cash withdrawn using the credit card.</a:t>
          </a:r>
          <a:endParaRPr lang="en-IN" sz="1500" kern="1200" dirty="0"/>
        </a:p>
      </dsp:txBody>
      <dsp:txXfrm rot="10800000">
        <a:off x="1769881" y="1910228"/>
        <a:ext cx="2954518" cy="748833"/>
      </dsp:txXfrm>
    </dsp:sp>
    <dsp:sp modelId="{9E772671-275B-4843-8D9C-191289F42DBA}">
      <dsp:nvSpPr>
        <dsp:cNvPr id="0" name=""/>
        <dsp:cNvSpPr/>
      </dsp:nvSpPr>
      <dsp:spPr>
        <a:xfrm>
          <a:off x="371366" y="1941746"/>
          <a:ext cx="1144973" cy="748833"/>
        </a:xfrm>
        <a:prstGeom prst="rect">
          <a:avLst/>
        </a:prstGeom>
        <a:blipFill>
          <a:blip xmlns:r="http://schemas.openxmlformats.org/officeDocument/2006/relationships" r:embed="rId3"/>
          <a:srcRect/>
          <a:stretch>
            <a:fillRect t="-1000" b="-1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2AFBFF79-B7AB-42EE-A72C-6B8C6EC2B211}">
      <dsp:nvSpPr>
        <dsp:cNvPr id="0" name=""/>
        <dsp:cNvSpPr/>
      </dsp:nvSpPr>
      <dsp:spPr>
        <a:xfrm rot="10800000">
          <a:off x="1582673" y="3078429"/>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CREDIT_LIMIT: Maximum credit limit assigned to the customer.</a:t>
          </a:r>
          <a:endParaRPr lang="en-IN" sz="1500" kern="1200" dirty="0"/>
        </a:p>
      </dsp:txBody>
      <dsp:txXfrm rot="10800000">
        <a:off x="1769881" y="3078429"/>
        <a:ext cx="2954518" cy="748833"/>
      </dsp:txXfrm>
    </dsp:sp>
    <dsp:sp modelId="{5180E89C-9F08-4448-9078-AB5B0E30A17C}">
      <dsp:nvSpPr>
        <dsp:cNvPr id="0" name=""/>
        <dsp:cNvSpPr/>
      </dsp:nvSpPr>
      <dsp:spPr>
        <a:xfrm>
          <a:off x="359230" y="2812368"/>
          <a:ext cx="1135710" cy="914400"/>
        </a:xfrm>
        <a:prstGeom prst="rect">
          <a:avLst/>
        </a:prstGeom>
        <a:blipFill>
          <a:blip xmlns:r="http://schemas.openxmlformats.org/officeDocument/2006/relationships" r:embed="rId4"/>
          <a:srcRect/>
          <a:stretch>
            <a:fillRect l="-25000" r="-25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727D645B-E9DC-46BA-81DE-8817534038E6}">
      <dsp:nvSpPr>
        <dsp:cNvPr id="0" name=""/>
        <dsp:cNvSpPr/>
      </dsp:nvSpPr>
      <dsp:spPr>
        <a:xfrm rot="10800000">
          <a:off x="1582673" y="4074053"/>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PAYMENTS: Total amount paid by the customer.</a:t>
          </a:r>
          <a:endParaRPr lang="en-IN" sz="1500" kern="1200" dirty="0"/>
        </a:p>
      </dsp:txBody>
      <dsp:txXfrm rot="10800000">
        <a:off x="1769881" y="4074053"/>
        <a:ext cx="2954518" cy="748833"/>
      </dsp:txXfrm>
    </dsp:sp>
    <dsp:sp modelId="{52C13D9A-F742-44B8-8C0E-A824FFC6C7F8}">
      <dsp:nvSpPr>
        <dsp:cNvPr id="0" name=""/>
        <dsp:cNvSpPr/>
      </dsp:nvSpPr>
      <dsp:spPr>
        <a:xfrm>
          <a:off x="402327" y="4018774"/>
          <a:ext cx="1367931" cy="748833"/>
        </a:xfrm>
        <a:prstGeom prst="rect">
          <a:avLst/>
        </a:prstGeom>
        <a:blipFill>
          <a:blip xmlns:r="http://schemas.openxmlformats.org/officeDocument/2006/relationships" r:embed="rId5"/>
          <a:srcRect/>
          <a:stretch>
            <a:fillRect l="-25000" r="-25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 modelId="{9989817B-BC0C-4174-9F67-A46991A23F61}">
      <dsp:nvSpPr>
        <dsp:cNvPr id="0" name=""/>
        <dsp:cNvSpPr/>
      </dsp:nvSpPr>
      <dsp:spPr>
        <a:xfrm rot="10800000">
          <a:off x="1582673" y="5028300"/>
          <a:ext cx="3141726" cy="748833"/>
        </a:xfrm>
        <a:prstGeom prst="homePlate">
          <a:avLst/>
        </a:prstGeom>
        <a:solidFill>
          <a:schemeClr val="accent1">
            <a:hueOff val="0"/>
            <a:satOff val="0"/>
            <a:lumOff val="0"/>
            <a:alphaOff val="0"/>
          </a:schemeClr>
        </a:solidFill>
        <a:ln>
          <a:noFill/>
        </a:ln>
        <a:effectLst/>
        <a:sp3d extrusionH="381000" contourW="38100" prstMaterial="matte">
          <a:contourClr>
            <a:schemeClr val="lt1"/>
          </a:contourClr>
        </a:sp3d>
      </dsp:spPr>
      <dsp:style>
        <a:lnRef idx="0">
          <a:scrgbClr r="0" g="0" b="0"/>
        </a:lnRef>
        <a:fillRef idx="1">
          <a:scrgbClr r="0" g="0" b="0"/>
        </a:fillRef>
        <a:effectRef idx="0">
          <a:scrgbClr r="0" g="0" b="0"/>
        </a:effectRef>
        <a:fontRef idx="minor">
          <a:schemeClr val="lt1"/>
        </a:fontRef>
      </dsp:style>
      <dsp:txBody>
        <a:bodyPr spcFirstLastPara="0" vert="horz" wrap="square" lIns="330215" tIns="57150" rIns="106680" bIns="57150" numCol="1" spcCol="1270" anchor="ctr" anchorCtr="0">
          <a:noAutofit/>
        </a:bodyPr>
        <a:lstStyle/>
        <a:p>
          <a:pPr marL="0" lvl="0" indent="0" algn="ctr" defTabSz="666750">
            <a:lnSpc>
              <a:spcPct val="90000"/>
            </a:lnSpc>
            <a:spcBef>
              <a:spcPct val="0"/>
            </a:spcBef>
            <a:spcAft>
              <a:spcPct val="35000"/>
            </a:spcAft>
            <a:buNone/>
          </a:pPr>
          <a:r>
            <a:rPr lang="en-US" sz="1500" kern="1200" dirty="0"/>
            <a:t>TENURE: Number of months the account has been active.</a:t>
          </a:r>
          <a:endParaRPr lang="en-IN" sz="1500" kern="1200" dirty="0"/>
        </a:p>
      </dsp:txBody>
      <dsp:txXfrm rot="10800000">
        <a:off x="1769881" y="5028300"/>
        <a:ext cx="2954518" cy="748833"/>
      </dsp:txXfrm>
    </dsp:sp>
    <dsp:sp modelId="{33E20E97-82D6-42FE-98CA-F8943E4933A6}">
      <dsp:nvSpPr>
        <dsp:cNvPr id="0" name=""/>
        <dsp:cNvSpPr/>
      </dsp:nvSpPr>
      <dsp:spPr>
        <a:xfrm>
          <a:off x="297305" y="4999887"/>
          <a:ext cx="1370110" cy="748833"/>
        </a:xfrm>
        <a:prstGeom prst="rect">
          <a:avLst/>
        </a:prstGeom>
        <a:blipFill>
          <a:blip xmlns:r="http://schemas.openxmlformats.org/officeDocument/2006/relationships" r:embed="rId6"/>
          <a:srcRect/>
          <a:stretch>
            <a:fillRect l="-25000" r="-25000"/>
          </a:stretch>
        </a:blipFill>
        <a:ln>
          <a:noFill/>
        </a:ln>
        <a:effectLst/>
        <a:sp3d z="57150" extrusionH="63500" contourW="12700" prstMaterial="matte">
          <a:contourClr>
            <a:schemeClr val="lt1"/>
          </a:contourClr>
        </a:sp3d>
      </dsp:spPr>
      <dsp:style>
        <a:lnRef idx="0">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6A58361-5A5C-454D-A002-A6DAF615D316}">
      <dsp:nvSpPr>
        <dsp:cNvPr id="0" name=""/>
        <dsp:cNvSpPr/>
      </dsp:nvSpPr>
      <dsp:spPr>
        <a:xfrm>
          <a:off x="1282878" y="1276"/>
          <a:ext cx="1582708" cy="791354"/>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b="1" kern="1200" dirty="0">
              <a:latin typeface="Arial Black" panose="020B0A04020102020204" pitchFamily="34" charset="0"/>
            </a:rPr>
            <a:t>Missing Values:</a:t>
          </a:r>
          <a:endParaRPr lang="en-IN" sz="1400" b="1" kern="1200" dirty="0">
            <a:latin typeface="Arial Black" panose="020B0A04020102020204" pitchFamily="34" charset="0"/>
          </a:endParaRPr>
        </a:p>
      </dsp:txBody>
      <dsp:txXfrm>
        <a:off x="1306056" y="24454"/>
        <a:ext cx="1536352" cy="744998"/>
      </dsp:txXfrm>
    </dsp:sp>
    <dsp:sp modelId="{0F7568F2-DD76-4448-99B5-692327744017}">
      <dsp:nvSpPr>
        <dsp:cNvPr id="0" name=""/>
        <dsp:cNvSpPr/>
      </dsp:nvSpPr>
      <dsp:spPr>
        <a:xfrm>
          <a:off x="1282878" y="911333"/>
          <a:ext cx="1582708" cy="791354"/>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CREDIT_LIMIT → 1 missing value</a:t>
          </a:r>
          <a:endParaRPr lang="en-IN" sz="1200" kern="1200" dirty="0"/>
        </a:p>
      </dsp:txBody>
      <dsp:txXfrm>
        <a:off x="1306056" y="934511"/>
        <a:ext cx="1536352" cy="744998"/>
      </dsp:txXfrm>
    </dsp:sp>
    <dsp:sp modelId="{0FAEABDA-264E-4DBD-A251-669D065D5751}">
      <dsp:nvSpPr>
        <dsp:cNvPr id="0" name=""/>
        <dsp:cNvSpPr/>
      </dsp:nvSpPr>
      <dsp:spPr>
        <a:xfrm>
          <a:off x="1282878" y="1821390"/>
          <a:ext cx="1582708" cy="791354"/>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a:scene3d>
          <a:camera prst="orthographicFront"/>
          <a:lightRig rig="threePt" dir="t">
            <a:rot lat="0" lon="0" rev="7500000"/>
          </a:lightRig>
        </a:scene3d>
        <a:sp3d prstMaterial="plastic">
          <a:bevelT w="127000" h="25400" prst="relaxedInset"/>
        </a:sp3d>
      </dsp:spPr>
      <dsp:style>
        <a:lnRef idx="0">
          <a:scrgbClr r="0" g="0" b="0"/>
        </a:lnRef>
        <a:fillRef idx="3">
          <a:scrgbClr r="0" g="0" b="0"/>
        </a:fillRef>
        <a:effectRef idx="2">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US" sz="1200" kern="1200" dirty="0"/>
            <a:t>MINIMUM_PAYMENTS → 313 missing values (handled using mean imputation)</a:t>
          </a:r>
          <a:endParaRPr lang="en-IN" sz="1200" kern="1200" dirty="0"/>
        </a:p>
      </dsp:txBody>
      <dsp:txXfrm>
        <a:off x="1306056" y="1844568"/>
        <a:ext cx="1536352" cy="744998"/>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22153F0-EB75-445C-9BC3-9ED225E56AF2}">
      <dsp:nvSpPr>
        <dsp:cNvPr id="0" name=""/>
        <dsp:cNvSpPr/>
      </dsp:nvSpPr>
      <dsp:spPr>
        <a:xfrm>
          <a:off x="22863" y="79335"/>
          <a:ext cx="1250764" cy="1112654"/>
        </a:xfrm>
        <a:prstGeom prst="pie">
          <a:avLst>
            <a:gd name="adj1" fmla="val 5400000"/>
            <a:gd name="adj2" fmla="val 1620000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B0C1450B-2A88-4E0F-980D-C98C4E28670B}">
      <dsp:nvSpPr>
        <dsp:cNvPr id="0" name=""/>
        <dsp:cNvSpPr/>
      </dsp:nvSpPr>
      <dsp:spPr>
        <a:xfrm>
          <a:off x="625382" y="0"/>
          <a:ext cx="5089618" cy="1250764"/>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200" tIns="76200" rIns="76200" bIns="76200" numCol="1" spcCol="1270" anchor="ctr" anchorCtr="0">
          <a:noAutofit/>
        </a:bodyPr>
        <a:lstStyle/>
        <a:p>
          <a:pPr marL="0" lvl="0" indent="0" algn="ctr" defTabSz="889000">
            <a:lnSpc>
              <a:spcPct val="90000"/>
            </a:lnSpc>
            <a:spcBef>
              <a:spcPct val="0"/>
            </a:spcBef>
            <a:spcAft>
              <a:spcPct val="35000"/>
            </a:spcAft>
            <a:buNone/>
          </a:pPr>
          <a:r>
            <a:rPr lang="en-US" sz="2000" b="1" kern="1200" dirty="0">
              <a:solidFill>
                <a:srgbClr val="002060"/>
              </a:solidFill>
              <a:latin typeface="Arial Black" panose="020B0A04020102020204" pitchFamily="34" charset="0"/>
            </a:rPr>
            <a:t>Dataset Overview – Credit Card Usage Data</a:t>
          </a:r>
          <a:endParaRPr lang="en-IN" sz="2000" b="1" kern="1200" dirty="0">
            <a:solidFill>
              <a:srgbClr val="002060"/>
            </a:solidFill>
            <a:latin typeface="Arial Black" panose="020B0A04020102020204" pitchFamily="34" charset="0"/>
          </a:endParaRPr>
        </a:p>
      </dsp:txBody>
      <dsp:txXfrm>
        <a:off x="625382" y="0"/>
        <a:ext cx="5089618" cy="1250764"/>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567FE6-9C07-4C8D-B01E-C8B94E4218DA}">
      <dsp:nvSpPr>
        <dsp:cNvPr id="0" name=""/>
        <dsp:cNvSpPr/>
      </dsp:nvSpPr>
      <dsp:spPr>
        <a:xfrm>
          <a:off x="0" y="92241"/>
          <a:ext cx="4800600" cy="2400839"/>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l" defTabSz="800100">
            <a:lnSpc>
              <a:spcPct val="90000"/>
            </a:lnSpc>
            <a:spcBef>
              <a:spcPct val="0"/>
            </a:spcBef>
            <a:spcAft>
              <a:spcPct val="35000"/>
            </a:spcAft>
            <a:buNone/>
          </a:pPr>
          <a:r>
            <a:rPr lang="en-US" sz="1800" kern="1200" dirty="0"/>
            <a:t>Data preprocessing was an essential step to ensure data quality and accuracy before applying machine learning. The dataset contained missing and inconsistent values, which were treated using appropriate techniques. Numerical features were standardized to bring all variables to the same scale for better clustering performance.</a:t>
          </a:r>
          <a:endParaRPr lang="en-IN" sz="1800" kern="1200" dirty="0"/>
        </a:p>
      </dsp:txBody>
      <dsp:txXfrm>
        <a:off x="117199" y="209440"/>
        <a:ext cx="4566202" cy="2166441"/>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62C53D-47CC-42EF-A395-34B27A044E4F}">
      <dsp:nvSpPr>
        <dsp:cNvPr id="0" name=""/>
        <dsp:cNvSpPr/>
      </dsp:nvSpPr>
      <dsp:spPr>
        <a:xfrm rot="10800000">
          <a:off x="-294355" y="1959465"/>
          <a:ext cx="3076017" cy="2070822"/>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5240" tIns="15240" rIns="15240" bIns="15240" numCol="1" spcCol="1270" anchor="ctr" anchorCtr="0">
          <a:noAutofit/>
        </a:bodyPr>
        <a:lstStyle/>
        <a:p>
          <a:pPr marL="0" lvl="0" indent="0" algn="ctr" defTabSz="1066800">
            <a:lnSpc>
              <a:spcPct val="90000"/>
            </a:lnSpc>
            <a:spcBef>
              <a:spcPct val="0"/>
            </a:spcBef>
            <a:spcAft>
              <a:spcPct val="35000"/>
            </a:spcAft>
            <a:buNone/>
          </a:pPr>
          <a:r>
            <a:rPr lang="en-US" sz="2400" b="1" kern="1200" dirty="0"/>
            <a:t>Key Steps Performed:</a:t>
          </a:r>
          <a:endParaRPr lang="en-IN" sz="2400" kern="1200" dirty="0"/>
        </a:p>
      </dsp:txBody>
      <dsp:txXfrm rot="-5400000">
        <a:off x="208243" y="2492278"/>
        <a:ext cx="2070822" cy="1005195"/>
      </dsp:txXfrm>
    </dsp:sp>
    <dsp:sp modelId="{870EF7A2-10A3-48FE-B2F6-E5DFA7A717A0}">
      <dsp:nvSpPr>
        <dsp:cNvPr id="0" name=""/>
        <dsp:cNvSpPr/>
      </dsp:nvSpPr>
      <dsp:spPr>
        <a:xfrm rot="5400000">
          <a:off x="2534019" y="1180570"/>
          <a:ext cx="3410408" cy="2646551"/>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Font typeface="Wingdings" panose="05000000000000000000" pitchFamily="2" charset="2"/>
            <a:buChar char="ü"/>
          </a:pPr>
          <a:r>
            <a:rPr lang="en-US" sz="1500" kern="1200" dirty="0"/>
            <a:t>Removed duplicate and irrelevant records</a:t>
          </a:r>
          <a:endParaRPr lang="en-IN" sz="1500" kern="1200" dirty="0"/>
        </a:p>
        <a:p>
          <a:pPr marL="114300" lvl="1" indent="-114300" algn="l" defTabSz="666750">
            <a:lnSpc>
              <a:spcPct val="90000"/>
            </a:lnSpc>
            <a:spcBef>
              <a:spcPct val="0"/>
            </a:spcBef>
            <a:spcAft>
              <a:spcPct val="15000"/>
            </a:spcAft>
            <a:buFont typeface="Wingdings" panose="05000000000000000000" pitchFamily="2" charset="2"/>
            <a:buChar char="ü"/>
          </a:pPr>
          <a:r>
            <a:rPr lang="en-US" sz="1500" kern="1200" dirty="0"/>
            <a:t>Imputed missing values in </a:t>
          </a:r>
          <a:r>
            <a:rPr lang="en-US" sz="1500" i="1" kern="1200" dirty="0"/>
            <a:t>CREDIT_LIMIT</a:t>
          </a:r>
          <a:r>
            <a:rPr lang="en-US" sz="1500" kern="1200" dirty="0"/>
            <a:t> and </a:t>
          </a:r>
          <a:r>
            <a:rPr lang="en-US" sz="1500" i="1" kern="1200" dirty="0"/>
            <a:t>MINIMUM_PAYMENTS</a:t>
          </a:r>
          <a:r>
            <a:rPr lang="en-US" sz="1500" kern="1200" dirty="0"/>
            <a:t> using mean substitution</a:t>
          </a:r>
          <a:endParaRPr lang="en-IN" sz="1500" kern="1200" dirty="0"/>
        </a:p>
        <a:p>
          <a:pPr marL="114300" lvl="1" indent="-114300" algn="l" defTabSz="666750">
            <a:lnSpc>
              <a:spcPct val="90000"/>
            </a:lnSpc>
            <a:spcBef>
              <a:spcPct val="0"/>
            </a:spcBef>
            <a:spcAft>
              <a:spcPct val="15000"/>
            </a:spcAft>
            <a:buFont typeface="Wingdings" panose="05000000000000000000" pitchFamily="2" charset="2"/>
            <a:buChar char="ü"/>
          </a:pPr>
          <a:r>
            <a:rPr lang="en-US" sz="1500" kern="1200" dirty="0"/>
            <a:t>Dropped non-numerical columns such as </a:t>
          </a:r>
          <a:r>
            <a:rPr lang="en-US" sz="1500" i="1" kern="1200" dirty="0"/>
            <a:t>CUST_ID</a:t>
          </a:r>
          <a:endParaRPr lang="en-IN" sz="1500" kern="1200" dirty="0"/>
        </a:p>
        <a:p>
          <a:pPr marL="114300" lvl="1" indent="-114300" algn="l" defTabSz="666750">
            <a:lnSpc>
              <a:spcPct val="90000"/>
            </a:lnSpc>
            <a:spcBef>
              <a:spcPct val="0"/>
            </a:spcBef>
            <a:spcAft>
              <a:spcPct val="15000"/>
            </a:spcAft>
            <a:buFont typeface="Wingdings" panose="05000000000000000000" pitchFamily="2" charset="2"/>
            <a:buChar char="ü"/>
          </a:pPr>
          <a:r>
            <a:rPr lang="en-US" sz="1500" kern="1200" dirty="0"/>
            <a:t>Standardized numerical variables using </a:t>
          </a:r>
          <a:r>
            <a:rPr lang="en-US" sz="1500" i="1" kern="1200" dirty="0"/>
            <a:t>StandardScaler()</a:t>
          </a:r>
          <a:endParaRPr lang="en-IN" sz="1500" kern="1200" dirty="0"/>
        </a:p>
        <a:p>
          <a:pPr marL="114300" lvl="1" indent="-114300" algn="l" defTabSz="666750">
            <a:lnSpc>
              <a:spcPct val="90000"/>
            </a:lnSpc>
            <a:spcBef>
              <a:spcPct val="0"/>
            </a:spcBef>
            <a:spcAft>
              <a:spcPct val="15000"/>
            </a:spcAft>
            <a:buFont typeface="Wingdings" panose="05000000000000000000" pitchFamily="2" charset="2"/>
            <a:buChar char="ü"/>
          </a:pPr>
          <a:r>
            <a:rPr lang="en-US" sz="1500" kern="1200" dirty="0"/>
            <a:t>Finalized clean dataset for model training and clustering</a:t>
          </a:r>
          <a:endParaRPr lang="en-IN" sz="1500" kern="1200" dirty="0"/>
        </a:p>
      </dsp:txBody>
      <dsp:txXfrm rot="-5400000">
        <a:off x="2915947" y="927836"/>
        <a:ext cx="2517357" cy="3152020"/>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1.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2.xml><?xml version="1.0" encoding="utf-8"?>
<dgm:layoutDef xmlns:dgm="http://schemas.openxmlformats.org/drawingml/2006/diagram" xmlns:a="http://schemas.openxmlformats.org/drawingml/2006/main" uniqueId="urn:microsoft.com/office/officeart/2005/8/layout/matrix3">
  <dgm:title val=""/>
  <dgm:desc val=""/>
  <dgm:catLst>
    <dgm:cat type="matrix" pri="1000"/>
    <dgm:cat type="convert" pri="18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0" destOrd="0"/>
        <dgm:cxn modelId="8" srcId="0" destId="4" srcOrd="1" destOrd="0"/>
      </dgm:cxnLst>
      <dgm:bg/>
      <dgm:whole/>
    </dgm:dataModel>
  </dgm:sampData>
  <dgm:styleData useDef="1">
    <dgm:dataModel>
      <dgm:ptLst/>
      <dgm:bg/>
      <dgm:whole/>
    </dgm:dataModel>
  </dgm:styleData>
  <dgm:clrData useDef="1">
    <dgm:dataModel>
      <dgm:ptLst/>
      <dgm:bg/>
      <dgm:whole/>
    </dgm:dataModel>
  </dgm:clrData>
  <dgm:layoutNode name="matrix">
    <dgm:varLst>
      <dgm:chMax val="1"/>
      <dgm:dir/>
      <dgm:resizeHandles val="exact"/>
    </dgm:varLst>
    <dgm:alg type="composite">
      <dgm:param type="ar" val="1"/>
    </dgm:alg>
    <dgm:shape xmlns:r="http://schemas.openxmlformats.org/officeDocument/2006/relationships" r:blip="">
      <dgm:adjLst/>
    </dgm:shape>
    <dgm:presOf/>
    <dgm:choose name="Name0">
      <dgm:if name="Name1" func="var" arg="dir" op="equ" val="norm">
        <dgm:constrLst>
          <dgm:constr type="w" for="ch" forName="diamond" refType="w"/>
          <dgm:constr type="h" for="ch" forName="diamond" refType="h"/>
          <dgm:constr type="w" for="ch" forName="quad1" refType="w" fact="0.39"/>
          <dgm:constr type="h" for="ch" forName="quad1" refType="h" fact="0.39"/>
          <dgm:constr type="ctrX" for="ch" forName="quad1" refType="w" fact="0.29"/>
          <dgm:constr type="ctrY" for="ch" forName="quad1" refType="h" fact="0.29"/>
          <dgm:constr type="w" for="ch" forName="quad2" refType="w" fact="0.39"/>
          <dgm:constr type="h" for="ch" forName="quad2" refType="h" fact="0.39"/>
          <dgm:constr type="ctrX" for="ch" forName="quad2" refType="w" fact="0.71"/>
          <dgm:constr type="ctrY" for="ch" forName="quad2" refType="h" fact="0.29"/>
          <dgm:constr type="w" for="ch" forName="quad3" refType="w" fact="0.39"/>
          <dgm:constr type="h" for="ch" forName="quad3" refType="h" fact="0.39"/>
          <dgm:constr type="ctrX" for="ch" forName="quad3" refType="w" fact="0.29"/>
          <dgm:constr type="ctrY" for="ch" forName="quad3" refType="h" fact="0.71"/>
          <dgm:constr type="w" for="ch" forName="quad4" refType="w" fact="0.39"/>
          <dgm:constr type="h" for="ch" forName="quad4" refType="h" fact="0.39"/>
          <dgm:constr type="ctrX" for="ch" forName="quad4" refType="w" fact="0.71"/>
          <dgm:constr type="ctrY" for="ch" forName="quad4" refType="h" fact="0.71"/>
          <dgm:constr type="primFontSz" for="des" ptType="node" op="equ" val="65"/>
        </dgm:constrLst>
      </dgm:if>
      <dgm:else name="Name2">
        <dgm:constrLst>
          <dgm:constr type="w" for="ch" forName="diamond" refType="w"/>
          <dgm:constr type="h" for="ch" forName="diamond" refType="h"/>
          <dgm:constr type="w" for="ch" forName="quad1" refType="w" fact="0.39"/>
          <dgm:constr type="h" for="ch" forName="quad1" refType="h" fact="0.39"/>
          <dgm:constr type="ctrX" for="ch" forName="quad1" refType="w" fact="0.71"/>
          <dgm:constr type="ctrY" for="ch" forName="quad1" refType="h" fact="0.29"/>
          <dgm:constr type="w" for="ch" forName="quad2" refType="w" fact="0.39"/>
          <dgm:constr type="h" for="ch" forName="quad2" refType="h" fact="0.39"/>
          <dgm:constr type="ctrX" for="ch" forName="quad2" refType="w" fact="0.29"/>
          <dgm:constr type="ctrY" for="ch" forName="quad2" refType="h" fact="0.29"/>
          <dgm:constr type="w" for="ch" forName="quad3" refType="w" fact="0.39"/>
          <dgm:constr type="h" for="ch" forName="quad3" refType="h" fact="0.39"/>
          <dgm:constr type="ctrX" for="ch" forName="quad3" refType="w" fact="0.71"/>
          <dgm:constr type="ctrY" for="ch" forName="quad3" refType="h" fact="0.71"/>
          <dgm:constr type="w" for="ch" forName="quad4" refType="w" fact="0.39"/>
          <dgm:constr type="h" for="ch" forName="quad4" refType="h" fact="0.39"/>
          <dgm:constr type="ctrX" for="ch" forName="quad4" refType="w" fact="0.29"/>
          <dgm:constr type="ctrY" for="ch" forName="quad4" refType="h" fact="0.71"/>
          <dgm:constr type="primFontSz" for="des" ptType="node" op="equ" val="65"/>
        </dgm:constrLst>
      </dgm:else>
    </dgm:choose>
    <dgm:ruleLst/>
    <dgm:choose name="Name3">
      <dgm:if name="Name4" axis="ch" ptType="node" func="cnt" op="gte" val="1">
        <dgm:layoutNode name="diamond" styleLbl="bgShp">
          <dgm:alg type="sp"/>
          <dgm:shape xmlns:r="http://schemas.openxmlformats.org/officeDocument/2006/relationships" type="diamond" r:blip="">
            <dgm:adjLst/>
          </dgm:shape>
          <dgm:presOf/>
          <dgm:constrLst>
            <dgm:constr type="w" refType="h" op="equ"/>
          </dgm:constrLst>
          <dgm:ruleLst/>
        </dgm:layoutNode>
        <dgm:layoutNode name="quad1">
          <dgm:varLst>
            <dgm:chMax val="0"/>
            <dgm:chPref val="0"/>
            <dgm:bulletEnabled val="1"/>
          </dgm:varLst>
          <dgm:alg type="tx"/>
          <dgm:shape xmlns:r="http://schemas.openxmlformats.org/officeDocument/2006/relationships" type="roundRect" r:blip="">
            <dgm:adjLst/>
          </dgm:shape>
          <dgm:presOf axis="ch desOrSelf" ptType="node node" st="1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2">
          <dgm:varLst>
            <dgm:chMax val="0"/>
            <dgm:chPref val="0"/>
            <dgm:bulletEnabled val="1"/>
          </dgm:varLst>
          <dgm:alg type="tx"/>
          <dgm:shape xmlns:r="http://schemas.openxmlformats.org/officeDocument/2006/relationships" type="roundRect" r:blip="">
            <dgm:adjLst/>
          </dgm:shape>
          <dgm:presOf axis="ch desOrSelf" ptType="node node" st="2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3">
          <dgm:varLst>
            <dgm:chMax val="0"/>
            <dgm:chPref val="0"/>
            <dgm:bulletEnabled val="1"/>
          </dgm:varLst>
          <dgm:alg type="tx"/>
          <dgm:shape xmlns:r="http://schemas.openxmlformats.org/officeDocument/2006/relationships" type="roundRect" r:blip="">
            <dgm:adjLst/>
          </dgm:shape>
          <dgm:presOf axis="ch desOrSelf" ptType="node node" st="3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quad4">
          <dgm:varLst>
            <dgm:chMax val="0"/>
            <dgm:chPref val="0"/>
            <dgm:bulletEnabled val="1"/>
          </dgm:varLst>
          <dgm:alg type="tx"/>
          <dgm:shape xmlns:r="http://schemas.openxmlformats.org/officeDocument/2006/relationships" type="roundRect" r:blip="">
            <dgm:adjLst/>
          </dgm:shape>
          <dgm:presOf axis="ch desOrSelf" ptType="node node" st="4 1" cnt="1 0"/>
          <dgm:constrLst>
            <dgm:constr type="w" refType="h" op="equ"/>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5"/>
    </dgm:choose>
  </dgm:layoutNode>
</dgm:layoutDef>
</file>

<file path=ppt/diagrams/layout13.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5/8/layout/venn1">
  <dgm:title val=""/>
  <dgm:desc val=""/>
  <dgm:catLst>
    <dgm:cat type="relationship" pri="28000"/>
    <dgm:cat type="convert" pri="19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Lst>
      <dgm:cxnLst>
        <dgm:cxn modelId="7" srcId="0" destId="1" srcOrd="0" destOrd="0"/>
        <dgm:cxn modelId="8" srcId="0" destId="2" srcOrd="1" destOrd="0"/>
        <dgm:cxn modelId="9" srcId="0" destId="3" srcOrd="2" destOrd="0"/>
        <dgm:cxn modelId="10" srcId="0" destId="4" srcOrd="3" destOrd="0"/>
      </dgm:cxnLst>
      <dgm:bg/>
      <dgm:whole/>
    </dgm:dataModel>
  </dgm:clrData>
  <dgm:layoutNode name="compositeShape">
    <dgm:varLst>
      <dgm:chMax val="7"/>
      <dgm:dir/>
      <dgm:resizeHandles val="exact"/>
    </dgm:varLst>
    <dgm:choose name="Name0">
      <dgm:if name="Name1" axis="ch" ptType="node" func="cnt" op="equ" val="1">
        <dgm:alg type="composite">
          <dgm:param type="ar" val="1"/>
        </dgm:alg>
      </dgm:if>
      <dgm:if name="Name2" axis="ch" ptType="node" func="cnt" op="equ" val="2">
        <dgm:alg type="composite">
          <dgm:param type="ar" val="1.792"/>
        </dgm:alg>
      </dgm:if>
      <dgm:if name="Name3" axis="ch" ptType="node" func="cnt" op="equ" val="3">
        <dgm:alg type="composite">
          <dgm:param type="ar" val="1"/>
        </dgm:alg>
      </dgm:if>
      <dgm:if name="Name4" axis="ch" ptType="node" func="cnt" op="equ" val="4">
        <dgm:alg type="composite">
          <dgm:param type="ar" val="1"/>
        </dgm:alg>
      </dgm:if>
      <dgm:if name="Name5" axis="ch" ptType="node" func="cnt" op="equ" val="5">
        <dgm:alg type="composite">
          <dgm:param type="ar" val="1.4"/>
        </dgm:alg>
      </dgm:if>
      <dgm:if name="Name6" axis="ch" ptType="node" func="cnt" op="equ" val="6">
        <dgm:alg type="composite">
          <dgm:param type="ar" val="1.285"/>
        </dgm:alg>
      </dgm:if>
      <dgm:if name="Name7" axis="ch" ptType="node" func="cnt" op="equ" val="7">
        <dgm:alg type="composite">
          <dgm:param type="ar" val="1.359"/>
        </dgm:alg>
      </dgm:if>
      <dgm:else name="Name8">
        <dgm:alg type="composite">
          <dgm:param type="ar" val="1.359"/>
        </dgm:alg>
      </dgm:else>
    </dgm:choose>
    <dgm:shape xmlns:r="http://schemas.openxmlformats.org/officeDocument/2006/relationships" r:blip="">
      <dgm:adjLst/>
    </dgm:shape>
    <dgm:presOf/>
    <dgm:choose name="Name9">
      <dgm:if name="Name10" axis="ch" ptType="node" func="cnt" op="equ" val="1">
        <dgm:constrLst>
          <dgm:constr type="ctrX" for="ch" forName="circ1TxSh" refType="w" fact="0.5"/>
          <dgm:constr type="ctrY" for="ch" forName="circ1TxSh" refType="h" fact="0.5"/>
          <dgm:constr type="w" for="ch" forName="circ1TxSh" refType="w"/>
          <dgm:constr type="h" for="ch" forName="circ1TxSh" refType="h"/>
          <dgm:constr type="primFontSz" for="ch" ptType="node" op="equ"/>
        </dgm:constrLst>
      </dgm:if>
      <dgm:if name="Name11" axis="ch" ptType="node" func="cnt" op="equ" val="2">
        <dgm:constrLst>
          <dgm:constr type="ctrX" for="ch" forName="circ1" refType="w" fact="0.3"/>
          <dgm:constr type="ctrY" for="ch" forName="circ1" refType="h" fact="0.5"/>
          <dgm:constr type="w" for="ch" forName="circ1" refType="w" fact="0.555"/>
          <dgm:constr type="h" for="ch" forName="circ1" refType="h" fact="0.99456"/>
          <dgm:constr type="l" for="ch" forName="circ1Tx" refType="w" fact="0.1"/>
          <dgm:constr type="t" for="ch" forName="circ1Tx" refType="h" fact="0.12"/>
          <dgm:constr type="w" for="ch" forName="circ1Tx" refType="w" fact="0.32"/>
          <dgm:constr type="h" for="ch" forName="circ1Tx" refType="h" fact="0.76"/>
          <dgm:constr type="ctrX" for="ch" forName="circ2" refType="w" fact="0.7"/>
          <dgm:constr type="ctrY" for="ch" forName="circ2" refType="h" fact="0.5"/>
          <dgm:constr type="w" for="ch" forName="circ2" refType="w" fact="0.555"/>
          <dgm:constr type="h" for="ch" forName="circ2" refType="h" fact="0.99456"/>
          <dgm:constr type="l" for="ch" forName="circ2Tx" refType="w" fact="0.58"/>
          <dgm:constr type="t" for="ch" forName="circ2Tx" refType="h" fact="0.12"/>
          <dgm:constr type="w" for="ch" forName="circ2Tx" refType="w" fact="0.32"/>
          <dgm:constr type="h" for="ch" forName="circ2Tx" refType="h" fact="0.76"/>
          <dgm:constr type="primFontSz" for="ch" ptType="node" op="equ"/>
        </dgm:constrLst>
      </dgm:if>
      <dgm:if name="Name12" axis="ch" ptType="node" func="cnt" op="equ" val="3">
        <dgm:constrLst>
          <dgm:constr type="ctrX" for="ch" forName="circ1" refType="w" fact="0.5"/>
          <dgm:constr type="ctrY" for="ch" forName="circ1" refType="w" fact="0.25"/>
          <dgm:constr type="w" for="ch" forName="circ1" refType="w" fact="0.6"/>
          <dgm:constr type="h" for="ch" forName="circ1" refType="h" fact="0.6"/>
          <dgm:constr type="l" for="ch" forName="circ1Tx" refType="w" fact="0.28"/>
          <dgm:constr type="t" for="ch" forName="circ1Tx" refType="h" fact="0.055"/>
          <dgm:constr type="w" for="ch" forName="circ1Tx" refType="w" fact="0.44"/>
          <dgm:constr type="h" for="ch" forName="circ1Tx" refType="h" fact="0.27"/>
          <dgm:constr type="ctrX" for="ch" forName="circ2" refType="w" fact="0.7165"/>
          <dgm:constr type="ctrY" for="ch" forName="circ2" refType="w" fact="0.625"/>
          <dgm:constr type="w" for="ch" forName="circ2" refType="w" fact="0.6"/>
          <dgm:constr type="h" for="ch" forName="circ2" refType="h" fact="0.6"/>
          <dgm:constr type="l" for="ch" forName="circ2Tx" refType="w" fact="0.6"/>
          <dgm:constr type="t" for="ch" forName="circ2Tx" refType="h" fact="0.48"/>
          <dgm:constr type="w" for="ch" forName="circ2Tx" refType="w" fact="0.36"/>
          <dgm:constr type="h" for="ch" forName="circ2Tx" refType="h" fact="0.33"/>
          <dgm:constr type="ctrX" for="ch" forName="circ3" refType="w" fact="0.2835"/>
          <dgm:constr type="ctrY" for="ch" forName="circ3" refType="w" fact="0.625"/>
          <dgm:constr type="w" for="ch" forName="circ3" refType="w" fact="0.6"/>
          <dgm:constr type="h" for="ch" forName="circ3" refType="h" fact="0.6"/>
          <dgm:constr type="l" for="ch" forName="circ3Tx" refType="w" fact="0.04"/>
          <dgm:constr type="t" for="ch" forName="circ3Tx" refType="h" fact="0.48"/>
          <dgm:constr type="w" for="ch" forName="circ3Tx" refType="w" fact="0.36"/>
          <dgm:constr type="h" for="ch" forName="circ3Tx" refType="h" fact="0.33"/>
          <dgm:constr type="primFontSz" for="ch" ptType="node" op="equ"/>
        </dgm:constrLst>
      </dgm:if>
      <dgm:if name="Name13" axis="ch" ptType="node" func="cnt" op="equ" val="4">
        <dgm:constrLst>
          <dgm:constr type="ctrX" for="ch" forName="circ1" refType="w" fact="0.5"/>
          <dgm:constr type="ctrY" for="ch" forName="circ1" refType="w" fact="0.27"/>
          <dgm:constr type="w" for="ch" forName="circ1" refType="w" fact="0.52"/>
          <dgm:constr type="h" for="ch" forName="circ1" refType="h" fact="0.52"/>
          <dgm:constr type="l" for="ch" forName="circ1Tx" refType="w" fact="0.3"/>
          <dgm:constr type="t" for="ch" forName="circ1Tx" refType="h" fact="0.08"/>
          <dgm:constr type="w" for="ch" forName="circ1Tx" refType="w" fact="0.4"/>
          <dgm:constr type="h" for="ch" forName="circ1Tx" refType="h" fact="0.165"/>
          <dgm:constr type="ctrX" for="ch" forName="circ2" refType="w" fact="0.73"/>
          <dgm:constr type="ctrY" for="ch" forName="circ2" refType="w" fact="0.5"/>
          <dgm:constr type="w" for="ch" forName="circ2" refType="w" fact="0.52"/>
          <dgm:constr type="h" for="ch" forName="circ2" refType="h" fact="0.52"/>
          <dgm:constr type="r" for="ch" forName="circ2Tx" refType="w" fact="0.95"/>
          <dgm:constr type="t" for="ch" forName="circ2Tx" refType="h" fact="0.3"/>
          <dgm:constr type="w" for="ch" forName="circ2Tx" refType="w" fact="0.2"/>
          <dgm:constr type="h" for="ch" forName="circ2Tx" refType="h" fact="0.4"/>
          <dgm:constr type="ctrX" for="ch" forName="circ3" refType="w" fact="0.5"/>
          <dgm:constr type="ctrY" for="ch" forName="circ3" refType="w" fact="0.73"/>
          <dgm:constr type="w" for="ch" forName="circ3" refType="w" fact="0.52"/>
          <dgm:constr type="h" for="ch" forName="circ3" refType="h" fact="0.52"/>
          <dgm:constr type="l" for="ch" forName="circ3Tx" refType="w" fact="0.3"/>
          <dgm:constr type="b" for="ch" forName="circ3Tx" refType="h" fact="0.92"/>
          <dgm:constr type="w" for="ch" forName="circ3Tx" refType="w" fact="0.4"/>
          <dgm:constr type="h" for="ch" forName="circ3Tx" refType="h" fact="0.165"/>
          <dgm:constr type="ctrX" for="ch" forName="circ4" refType="w" fact="0.27"/>
          <dgm:constr type="ctrY" for="ch" forName="circ4" refType="h" fact="0.5"/>
          <dgm:constr type="w" for="ch" forName="circ4" refType="w" fact="0.52"/>
          <dgm:constr type="h" for="ch" forName="circ4" refType="h" fact="0.52"/>
          <dgm:constr type="l" for="ch" forName="circ4Tx" refType="w" fact="0.05"/>
          <dgm:constr type="t" for="ch" forName="circ4Tx" refType="h" fact="0.3"/>
          <dgm:constr type="w" for="ch" forName="circ4Tx" refType="w" fact="0.2"/>
          <dgm:constr type="h" for="ch" forName="circ4Tx" refType="h" fact="0.4"/>
          <dgm:constr type="primFontSz" for="ch" ptType="node" op="equ"/>
        </dgm:constrLst>
      </dgm:if>
      <dgm:if name="Name14" axis="ch" ptType="node" func="cnt" op="equ" val="5">
        <dgm:constrLst>
          <dgm:constr type="ctrX" for="ch" forName="circ1" refType="w" fact="0.5"/>
          <dgm:constr type="ctrY" for="ch" forName="circ1" refType="h" fact="0.46"/>
          <dgm:constr type="w" for="ch" forName="circ1" refType="w" fact="0.25"/>
          <dgm:constr type="h" for="ch" forName="circ1" refType="h" fact="0.35"/>
          <dgm:constr type="l" for="ch" forName="circ1Tx" refType="w" fact="0.355"/>
          <dgm:constr type="t" for="ch" forName="circ1Tx"/>
          <dgm:constr type="w" for="ch" forName="circ1Tx" refType="w" fact="0.29"/>
          <dgm:constr type="h" for="ch" forName="circ1Tx" refType="h" fact="0.235"/>
          <dgm:constr type="ctrX" for="ch" forName="circ2" refType="w" fact="0.5951"/>
          <dgm:constr type="ctrY" for="ch" forName="circ2" refType="h" fact="0.5567"/>
          <dgm:constr type="w" for="ch" forName="circ2" refType="w" fact="0.25"/>
          <dgm:constr type="h" for="ch" forName="circ2" refType="h" fact="0.35"/>
          <dgm:constr type="l" for="ch" forName="circ2Tx" refType="w" fact="0.74"/>
          <dgm:constr type="t" for="ch" forName="circ2Tx" refType="h" fact="0.31"/>
          <dgm:constr type="w" for="ch" forName="circ2Tx" refType="w" fact="0.26"/>
          <dgm:constr type="h" for="ch" forName="circ2Tx" refType="h" fact="0.255"/>
          <dgm:constr type="ctrX" for="ch" forName="circ3" refType="w" fact="0.5588"/>
          <dgm:constr type="ctrY" for="ch" forName="circ3" refType="h" fact="0.7133"/>
          <dgm:constr type="w" for="ch" forName="circ3" refType="w" fact="0.25"/>
          <dgm:constr type="h" for="ch" forName="circ3" refType="h" fact="0.35"/>
          <dgm:constr type="l" for="ch" forName="circ3Tx" refType="w" fact="0.7"/>
          <dgm:constr type="t" for="ch" forName="circ3Tx" refType="h" fact="0.745"/>
          <dgm:constr type="w" for="ch" forName="circ3Tx" refType="w" fact="0.26"/>
          <dgm:constr type="h" for="ch" forName="circ3Tx" refType="h" fact="0.255"/>
          <dgm:constr type="ctrX" for="ch" forName="circ4" refType="w" fact="0.4412"/>
          <dgm:constr type="ctrY" for="ch" forName="circ4" refType="h" fact="0.7133"/>
          <dgm:constr type="w" for="ch" forName="circ4" refType="w" fact="0.25"/>
          <dgm:constr type="h" for="ch" forName="circ4" refType="h" fact="0.35"/>
          <dgm:constr type="l" for="ch" forName="circ4Tx" refType="w" fact="0.04"/>
          <dgm:constr type="t" for="ch" forName="circ4Tx" refType="h" fact="0.745"/>
          <dgm:constr type="w" for="ch" forName="circ4Tx" refType="w" fact="0.26"/>
          <dgm:constr type="h" for="ch" forName="circ4Tx" refType="h" fact="0.255"/>
          <dgm:constr type="ctrX" for="ch" forName="circ5" refType="w" fact="0.4049"/>
          <dgm:constr type="ctrY" for="ch" forName="circ5" refType="h" fact="0.5567"/>
          <dgm:constr type="w" for="ch" forName="circ5" refType="w" fact="0.25"/>
          <dgm:constr type="h" for="ch" forName="circ5" refType="h" fact="0.35"/>
          <dgm:constr type="l" for="ch" forName="circ5Tx"/>
          <dgm:constr type="t" for="ch" forName="circ5Tx" refType="h" fact="0.31"/>
          <dgm:constr type="w" for="ch" forName="circ5Tx" refType="w" fact="0.26"/>
          <dgm:constr type="h" for="ch" forName="circ5Tx" refType="h" fact="0.255"/>
          <dgm:constr type="primFontSz" for="ch" ptType="node" op="equ"/>
        </dgm:constrLst>
      </dgm:if>
      <dgm:if name="Name15" axis="ch" ptType="node" func="cnt" op="equ" val="6">
        <dgm:constrLst>
          <dgm:constr type="ctrX" for="ch" forName="circ1" refType="w" fact="0.5"/>
          <dgm:constr type="ctrY" for="ch" forName="circ1" refType="h" fact="0.3844"/>
          <dgm:constr type="w" for="ch" forName="circ1" refType="w" fact="0.24"/>
          <dgm:constr type="h" for="ch" forName="circ1" refType="h" fact="0.3084"/>
          <dgm:constr type="l" for="ch" forName="circ1Tx" refType="w" fact="0.35"/>
          <dgm:constr type="t" for="ch" forName="circ1Tx"/>
          <dgm:constr type="w" for="ch" forName="circ1Tx" refType="w" fact="0.3"/>
          <dgm:constr type="h" for="ch" forName="circ1Tx" refType="h" fact="0.21"/>
          <dgm:constr type="ctrX" for="ch" forName="circ2" refType="w" fact="0.5779"/>
          <dgm:constr type="ctrY" for="ch" forName="circ2" refType="h" fact="0.4422"/>
          <dgm:constr type="w" for="ch" forName="circ2" refType="w" fact="0.24"/>
          <dgm:constr type="h" for="ch" forName="circ2" refType="h" fact="0.3084"/>
          <dgm:constr type="l" for="ch" forName="circ2Tx" refType="w" fact="0.7157"/>
          <dgm:constr type="t" for="ch" forName="circ2Tx" refType="h" fact="0.2"/>
          <dgm:constr type="w" for="ch" forName="circ2Tx" refType="w" fact="0.2843"/>
          <dgm:constr type="h" for="ch" forName="circ2Tx" refType="h" fact="0.23"/>
          <dgm:constr type="ctrX" for="ch" forName="circ3" refType="w" fact="0.5779"/>
          <dgm:constr type="ctrY" for="ch" forName="circ3" refType="h" fact="0.5578"/>
          <dgm:constr type="w" for="ch" forName="circ3" refType="w" fact="0.24"/>
          <dgm:constr type="h" for="ch" forName="circ3" refType="h" fact="0.3084"/>
          <dgm:constr type="l" for="ch" forName="circ3Tx" refType="w" fact="0.7157"/>
          <dgm:constr type="t" for="ch" forName="circ3Tx" refType="h" fact="0.543"/>
          <dgm:constr type="w" for="ch" forName="circ3Tx" refType="w" fact="0.2843"/>
          <dgm:constr type="h" for="ch" forName="circ3Tx" refType="h" fact="0.257"/>
          <dgm:constr type="ctrX" for="ch" forName="circ4" refType="w" fact="0.5"/>
          <dgm:constr type="ctrY" for="ch" forName="circ4" refType="h" fact="0.6157"/>
          <dgm:constr type="w" for="ch" forName="circ4" refType="w" fact="0.24"/>
          <dgm:constr type="h" for="ch" forName="circ4" refType="h" fact="0.3084"/>
          <dgm:constr type="l" for="ch" forName="circ4Tx" refType="w" fact="0.35"/>
          <dgm:constr type="t" for="ch" forName="circ4Tx" refType="h" fact="0.79"/>
          <dgm:constr type="w" for="ch" forName="circ4Tx" refType="w" fact="0.3"/>
          <dgm:constr type="h" for="ch" forName="circ4Tx" refType="h" fact="0.21"/>
          <dgm:constr type="ctrX" for="ch" forName="circ5" refType="w" fact="0.4221"/>
          <dgm:constr type="ctrY" for="ch" forName="circ5" refType="h" fact="0.5578"/>
          <dgm:constr type="w" for="ch" forName="circ5" refType="w" fact="0.24"/>
          <dgm:constr type="h" for="ch" forName="circ5" refType="h" fact="0.3084"/>
          <dgm:constr type="l" for="ch" forName="circ5Tx" refType="w" fact="0"/>
          <dgm:constr type="t" for="ch" forName="circ5Tx" refType="h" fact="0.543"/>
          <dgm:constr type="w" for="ch" forName="circ5Tx" refType="w" fact="0.2843"/>
          <dgm:constr type="h" for="ch" forName="circ5Tx" refType="h" fact="0.257"/>
          <dgm:constr type="ctrX" for="ch" forName="circ6" refType="w" fact="0.4221"/>
          <dgm:constr type="ctrY" for="ch" forName="circ6" refType="h" fact="0.4422"/>
          <dgm:constr type="w" for="ch" forName="circ6" refType="w" fact="0.24"/>
          <dgm:constr type="h" for="ch" forName="circ6" refType="h" fact="0.3084"/>
          <dgm:constr type="l" for="ch" forName="circ6Tx" refType="w" fact="0"/>
          <dgm:constr type="t" for="ch" forName="circ6Tx" refType="h" fact="0.2"/>
          <dgm:constr type="w" for="ch" forName="circ6Tx" refType="w" fact="0.2843"/>
          <dgm:constr type="h" for="ch" forName="circ6Tx" refType="h" fact="0.257"/>
          <dgm:constr type="primFontSz" for="ch" ptType="node" op="equ"/>
        </dgm:constrLst>
      </dgm:if>
      <dgm:else name="Name16">
        <dgm:constrLst>
          <dgm:constr type="ctrX" for="ch" forName="circ1" refType="w" fact="0.5"/>
          <dgm:constr type="ctrY" for="ch" forName="circ1" refType="h" fact="0.4177"/>
          <dgm:constr type="w" for="ch" forName="circ1" refType="w" fact="0.24"/>
          <dgm:constr type="h" for="ch" forName="circ1" refType="h" fact="0.3262"/>
          <dgm:constr type="l" for="ch" forName="circ1Tx" refType="w" fact="0.3625"/>
          <dgm:constr type="t" for="ch" forName="circ1Tx"/>
          <dgm:constr type="w" for="ch" forName="circ1Tx" refType="w" fact="0.275"/>
          <dgm:constr type="h" for="ch" forName="circ1Tx" refType="h" fact="0.2"/>
          <dgm:constr type="ctrX" for="ch" forName="circ2" refType="w" fact="0.5704"/>
          <dgm:constr type="ctrY" for="ch" forName="circ2" refType="h" fact="0.4637"/>
          <dgm:constr type="w" for="ch" forName="circ2" refType="w" fact="0.24"/>
          <dgm:constr type="h" for="ch" forName="circ2" refType="h" fact="0.3262"/>
          <dgm:constr type="l" for="ch" forName="circ2Tx" refType="w" fact="0.72"/>
          <dgm:constr type="t" for="ch" forName="circ2Tx" refType="h" fact="0.19"/>
          <dgm:constr type="w" for="ch" forName="circ2Tx" refType="w" fact="0.26"/>
          <dgm:constr type="h" for="ch" forName="circ2Tx" refType="h" fact="0.22"/>
          <dgm:constr type="ctrX" for="ch" forName="circ3" refType="w" fact="0.5877"/>
          <dgm:constr type="ctrY" for="ch" forName="circ3" refType="h" fact="0.5672"/>
          <dgm:constr type="w" for="ch" forName="circ3" refType="w" fact="0.24"/>
          <dgm:constr type="h" for="ch" forName="circ3" refType="h" fact="0.3262"/>
          <dgm:constr type="l" for="ch" forName="circ3Tx" refType="w" fact="0.745"/>
          <dgm:constr type="t" for="ch" forName="circ3Tx" refType="h" fact="0.47"/>
          <dgm:constr type="w" for="ch" forName="circ3Tx" refType="w" fact="0.255"/>
          <dgm:constr type="h" for="ch" forName="circ3Tx" refType="h" fact="0.235"/>
          <dgm:constr type="ctrX" for="ch" forName="circ4" refType="w" fact="0.539"/>
          <dgm:constr type="ctrY" for="ch" forName="circ4" refType="h" fact="0.6502"/>
          <dgm:constr type="w" for="ch" forName="circ4" refType="w" fact="0.24"/>
          <dgm:constr type="h" for="ch" forName="circ4" refType="h" fact="0.3262"/>
          <dgm:constr type="l" for="ch" forName="circ4Tx" refType="w" fact="0.635"/>
          <dgm:constr type="t" for="ch" forName="circ4Tx" refType="h" fact="0.785"/>
          <dgm:constr type="w" for="ch" forName="circ4Tx" refType="w" fact="0.275"/>
          <dgm:constr type="h" for="ch" forName="circ4Tx" refType="h" fact="0.215"/>
          <dgm:constr type="ctrX" for="ch" forName="circ5" refType="w" fact="0.461"/>
          <dgm:constr type="ctrY" for="ch" forName="circ5" refType="h" fact="0.6502"/>
          <dgm:constr type="w" for="ch" forName="circ5" refType="w" fact="0.24"/>
          <dgm:constr type="h" for="ch" forName="circ5" refType="h" fact="0.3262"/>
          <dgm:constr type="l" for="ch" forName="circ5Tx" refType="w" fact="0.09"/>
          <dgm:constr type="t" for="ch" forName="circ5Tx" refType="h" fact="0.785"/>
          <dgm:constr type="w" for="ch" forName="circ5Tx" refType="w" fact="0.275"/>
          <dgm:constr type="h" for="ch" forName="circ5Tx" refType="h" fact="0.215"/>
          <dgm:constr type="ctrX" for="ch" forName="circ6" refType="w" fact="0.4123"/>
          <dgm:constr type="ctrY" for="ch" forName="circ6" refType="h" fact="0.5672"/>
          <dgm:constr type="w" for="ch" forName="circ6" refType="w" fact="0.24"/>
          <dgm:constr type="h" for="ch" forName="circ6" refType="h" fact="0.3262"/>
          <dgm:constr type="l" for="ch" forName="circ6Tx"/>
          <dgm:constr type="t" for="ch" forName="circ6Tx" refType="h" fact="0.47"/>
          <dgm:constr type="w" for="ch" forName="circ6Tx" refType="w" fact="0.255"/>
          <dgm:constr type="h" for="ch" forName="circ6Tx" refType="h" fact="0.235"/>
          <dgm:constr type="ctrX" for="ch" forName="circ7" refType="w" fact="0.4296"/>
          <dgm:constr type="ctrY" for="ch" forName="circ7" refType="h" fact="0.4637"/>
          <dgm:constr type="w" for="ch" forName="circ7" refType="w" fact="0.24"/>
          <dgm:constr type="h" for="ch" forName="circ7" refType="h" fact="0.3262"/>
          <dgm:constr type="l" for="ch" forName="circ7Tx" refType="w" fact="0.02"/>
          <dgm:constr type="t" for="ch" forName="circ7Tx" refType="h" fact="0.19"/>
          <dgm:constr type="w" for="ch" forName="circ7Tx" refType="w" fact="0.26"/>
          <dgm:constr type="h" for="ch" forName="circ7Tx" refType="h" fact="0.22"/>
          <dgm:constr type="primFontSz" for="ch" ptType="node" op="equ"/>
        </dgm:constrLst>
      </dgm:else>
    </dgm:choose>
    <dgm:ruleLst/>
    <dgm:forEach name="Name17" axis="ch" ptType="node" cnt="1">
      <dgm:choose name="Name18">
        <dgm:if name="Name19" axis="root ch" ptType="all node" func="cnt" op="equ" val="1">
          <dgm:layoutNode name="circ1TxSh" styleLbl="vennNode1">
            <dgm:alg type="tx">
              <dgm:param type="txAnchorHorzCh" val="ctr"/>
              <dgm:param type="txAnchorVertCh" val="mid"/>
            </dgm:alg>
            <dgm:shape xmlns:r="http://schemas.openxmlformats.org/officeDocument/2006/relationships" type="ellipse" r:blip="">
              <dgm:adjLst/>
            </dgm:shape>
            <dgm:choose name="Name20">
              <dgm:if name="Name21" func="var" arg="dir" op="equ" val="norm">
                <dgm:choose name="Name22">
                  <dgm:if name="Name23" axis="root ch" ptType="all node" func="cnt" op="lte" val="4">
                    <dgm:presOf axis="desOrSelf" ptType="node"/>
                  </dgm:if>
                  <dgm:else name="Name24">
                    <dgm:presOf/>
                  </dgm:else>
                </dgm:choose>
              </dgm:if>
              <dgm:else name="Name25">
                <dgm:choose name="Name26">
                  <dgm:if name="Name27" axis="root ch" ptType="all node" func="cnt" op="equ" val="2">
                    <dgm:presOf axis="root ch desOrSelf" ptType="all node node" st="1 2 1" cnt="1 1 0"/>
                  </dgm:if>
                  <dgm:else name="Name28">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if>
        <dgm:else name="Name29">
          <dgm:layoutNode name="circ1" styleLbl="vennNode1">
            <dgm:alg type="sp"/>
            <dgm:shape xmlns:r="http://schemas.openxmlformats.org/officeDocument/2006/relationships" type="ellipse" r:blip="">
              <dgm:adjLst/>
            </dgm:shape>
            <dgm:choose name="Name30">
              <dgm:if name="Name31" func="var" arg="dir" op="equ" val="norm">
                <dgm:choose name="Name32">
                  <dgm:if name="Name33" axis="root ch" ptType="all node" func="cnt" op="lte" val="4">
                    <dgm:presOf axis="desOrSelf" ptType="node"/>
                  </dgm:if>
                  <dgm:else name="Name34">
                    <dgm:presOf/>
                  </dgm:else>
                </dgm:choose>
              </dgm:if>
              <dgm:else name="Name35">
                <dgm:choose name="Name36">
                  <dgm:if name="Name37" axis="root ch" ptType="all node" func="cnt" op="equ" val="2">
                    <dgm:presOf axis="root ch desOrSelf" ptType="all node node" st="1 2 1" cnt="1 1 0"/>
                  </dgm:if>
                  <dgm:else name="Name38">
                    <dgm:choose name="Name39">
                      <dgm:if name="Name40" axis="root ch" ptType="all node" func="cnt" op="lte" val="4">
                        <dgm:presOf axis="desOrSelf" ptType="node"/>
                      </dgm:if>
                      <dgm:else name="Name41">
                        <dgm:presOf/>
                      </dgm:else>
                    </dgm:choose>
                  </dgm:else>
                </dgm:choose>
              </dgm:else>
            </dgm:choose>
            <dgm:constrLst/>
            <dgm:ruleLst/>
          </dgm:layoutNode>
          <dgm:layoutNode name="circ1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42">
              <dgm:if name="Name43" func="var" arg="dir" op="equ" val="norm">
                <dgm:presOf axis="desOrSelf" ptType="node"/>
              </dgm:if>
              <dgm:else name="Name44">
                <dgm:choose name="Name45">
                  <dgm:if name="Name46" axis="root ch" ptType="all node" func="cnt" op="equ" val="2">
                    <dgm:presOf axis="root ch desOrSelf" ptType="all node node" st="1 2 1" cnt="1 1 0"/>
                  </dgm:if>
                  <dgm:else name="Name47">
                    <dgm:presOf axis="desOrSelf" ptType="node"/>
                  </dgm:else>
                </dgm:choose>
              </dgm:else>
            </dgm:choose>
            <dgm:constrLst>
              <dgm:constr type="tMarg"/>
              <dgm:constr type="bMarg"/>
              <dgm:constr type="lMarg"/>
              <dgm:constr type="rMarg"/>
              <dgm:constr type="primFontSz" val="65"/>
            </dgm:constrLst>
            <dgm:ruleLst>
              <dgm:rule type="primFontSz" val="5" fact="NaN" max="NaN"/>
            </dgm:ruleLst>
          </dgm:layoutNode>
        </dgm:else>
      </dgm:choose>
    </dgm:forEach>
    <dgm:forEach name="Name48" axis="ch" ptType="node" st="2" cnt="1">
      <dgm:layoutNode name="circ2" styleLbl="vennNode1">
        <dgm:alg type="sp"/>
        <dgm:shape xmlns:r="http://schemas.openxmlformats.org/officeDocument/2006/relationships" type="ellipse" r:blip="">
          <dgm:adjLst/>
        </dgm:shape>
        <dgm:choose name="Name49">
          <dgm:if name="Name50" func="var" arg="dir" op="equ" val="norm">
            <dgm:choose name="Name51">
              <dgm:if name="Name52" axis="root ch" ptType="all node" func="cnt" op="lte" val="4">
                <dgm:presOf axis="desOrSelf" ptType="node"/>
              </dgm:if>
              <dgm:else name="Name53">
                <dgm:presOf/>
              </dgm:else>
            </dgm:choose>
          </dgm:if>
          <dgm:else name="Name54">
            <dgm:choose name="Name55">
              <dgm:if name="Name56" axis="root ch" ptType="all node" func="cnt" op="equ" val="2">
                <dgm:presOf axis="root ch desOrSelf" ptType="all node node" st="1 1 1" cnt="1 1 0"/>
              </dgm:if>
              <dgm:if name="Name57" axis="root ch" ptType="all node" func="cnt" op="equ" val="3">
                <dgm:presOf axis="root ch desOrSelf" ptType="all node node" st="1 3 1" cnt="1 1 0"/>
              </dgm:if>
              <dgm:if name="Name58" axis="root ch" ptType="all node" func="cnt" op="equ" val="4">
                <dgm:presOf axis="root ch desOrSelf" ptType="all node node" st="1 4 1" cnt="1 1 0"/>
              </dgm:if>
              <dgm:else name="Name59">
                <dgm:presOf/>
              </dgm:else>
            </dgm:choose>
          </dgm:else>
        </dgm:choose>
        <dgm:constrLst/>
        <dgm:ruleLst/>
      </dgm:layoutNode>
      <dgm:layoutNode name="circ2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60">
          <dgm:if name="Name61" func="var" arg="dir" op="equ" val="norm">
            <dgm:presOf axis="desOrSelf" ptType="node"/>
          </dgm:if>
          <dgm:else name="Name62">
            <dgm:choose name="Name63">
              <dgm:if name="Name64" axis="root ch" ptType="all node" func="cnt" op="equ" val="2">
                <dgm:presOf axis="root ch desOrSelf" ptType="all node node" st="1 1 1" cnt="1 1 0"/>
              </dgm:if>
              <dgm:if name="Name65" axis="root ch" ptType="all node" func="cnt" op="equ" val="3">
                <dgm:presOf axis="root ch desOrSelf" ptType="all node node" st="1 3 1" cnt="1 1 0"/>
              </dgm:if>
              <dgm:if name="Name66" axis="root ch" ptType="all node" func="cnt" op="equ" val="4">
                <dgm:presOf axis="root ch desOrSelf" ptType="all node node" st="1 4 1" cnt="1 1 0"/>
              </dgm:if>
              <dgm:if name="Name67" axis="root ch" ptType="all node" func="cnt" op="equ" val="5">
                <dgm:presOf axis="root ch desOrSelf" ptType="all node node" st="1 5 1" cnt="1 1 0"/>
              </dgm:if>
              <dgm:if name="Name68" axis="root ch" ptType="all node" func="cnt" op="equ" val="6">
                <dgm:presOf axis="root ch desOrSelf" ptType="all node node" st="1 6 1" cnt="1 1 0"/>
              </dgm:if>
              <dgm:else name="Name69">
                <dgm:presOf axis="root ch desOrSelf" ptType="all node node" st="1 7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70" axis="ch" ptType="node" st="3" cnt="1">
      <dgm:layoutNode name="circ3" styleLbl="vennNode1">
        <dgm:alg type="sp"/>
        <dgm:shape xmlns:r="http://schemas.openxmlformats.org/officeDocument/2006/relationships" type="ellipse" r:blip="">
          <dgm:adjLst/>
        </dgm:shape>
        <dgm:choose name="Name71">
          <dgm:if name="Name72" func="var" arg="dir" op="equ" val="norm">
            <dgm:choose name="Name73">
              <dgm:if name="Name74" axis="root ch" ptType="all node" func="cnt" op="lte" val="4">
                <dgm:presOf axis="desOrSelf" ptType="node"/>
              </dgm:if>
              <dgm:else name="Name75">
                <dgm:presOf/>
              </dgm:else>
            </dgm:choose>
          </dgm:if>
          <dgm:else name="Name76">
            <dgm:choose name="Name77">
              <dgm:if name="Name78" axis="root ch" ptType="all node" func="cnt" op="equ" val="3">
                <dgm:presOf axis="root ch desOrSelf" ptType="all node node" st="1 2 1" cnt="1 1 0"/>
              </dgm:if>
              <dgm:if name="Name79" axis="root ch" ptType="all node" func="cnt" op="equ" val="4">
                <dgm:presOf axis="root ch desOrSelf" ptType="all node node" st="1 3 1" cnt="1 1 0"/>
              </dgm:if>
              <dgm:else name="Name80">
                <dgm:presOf/>
              </dgm:else>
            </dgm:choose>
          </dgm:else>
        </dgm:choose>
        <dgm:constrLst/>
        <dgm:ruleLst/>
      </dgm:layoutNode>
      <dgm:layoutNode name="circ3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81">
          <dgm:if name="Name82" func="var" arg="dir" op="equ" val="norm">
            <dgm:presOf axis="desOrSelf" ptType="node"/>
          </dgm:if>
          <dgm:else name="Name83">
            <dgm:choose name="Name84">
              <dgm:if name="Name85" axis="root ch" ptType="all node" func="cnt" op="equ" val="3">
                <dgm:presOf axis="root ch desOrSelf" ptType="all node node" st="1 2 1" cnt="1 1 0"/>
              </dgm:if>
              <dgm:if name="Name86" axis="root ch" ptType="all node" func="cnt" op="equ" val="4">
                <dgm:presOf axis="root ch desOrSelf" ptType="all node node" st="1 3 1" cnt="1 1 0"/>
              </dgm:if>
              <dgm:if name="Name87" axis="root ch" ptType="all node" func="cnt" op="equ" val="5">
                <dgm:presOf axis="root ch desOrSelf" ptType="all node node" st="1 4 1" cnt="1 1 0"/>
              </dgm:if>
              <dgm:if name="Name88" axis="root ch" ptType="all node" func="cnt" op="equ" val="6">
                <dgm:presOf axis="root ch desOrSelf" ptType="all node node" st="1 5 1" cnt="1 1 0"/>
              </dgm:if>
              <dgm:else name="Name89">
                <dgm:presOf axis="root ch desOrSelf" ptType="all node node" st="1 6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90" axis="ch" ptType="node" st="4" cnt="1">
      <dgm:layoutNode name="circ4" styleLbl="vennNode1">
        <dgm:alg type="sp"/>
        <dgm:shape xmlns:r="http://schemas.openxmlformats.org/officeDocument/2006/relationships" type="ellipse" r:blip="">
          <dgm:adjLst/>
        </dgm:shape>
        <dgm:choose name="Name91">
          <dgm:if name="Name92" func="var" arg="dir" op="equ" val="norm">
            <dgm:choose name="Name93">
              <dgm:if name="Name94" axis="root ch" ptType="all node" func="cnt" op="lte" val="4">
                <dgm:presOf axis="desOrSelf" ptType="node"/>
              </dgm:if>
              <dgm:else name="Name95">
                <dgm:presOf/>
              </dgm:else>
            </dgm:choose>
          </dgm:if>
          <dgm:else name="Name96">
            <dgm:choose name="Name97">
              <dgm:if name="Name98" axis="root ch" ptType="all node" func="cnt" op="equ" val="4">
                <dgm:presOf axis="root ch desOrSelf" ptType="all node node" st="1 2 1" cnt="1 1 0"/>
              </dgm:if>
              <dgm:else name="Name99">
                <dgm:presOf/>
              </dgm:else>
            </dgm:choose>
          </dgm:else>
        </dgm:choose>
        <dgm:constrLst/>
        <dgm:ruleLst/>
      </dgm:layoutNode>
      <dgm:layoutNode name="circ4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0">
          <dgm:if name="Name101" func="var" arg="dir" op="equ" val="norm">
            <dgm:presOf axis="desOrSelf" ptType="node"/>
          </dgm:if>
          <dgm:else name="Name102">
            <dgm:choose name="Name103">
              <dgm:if name="Name104" axis="root ch" ptType="all node" func="cnt" op="equ" val="4">
                <dgm:presOf axis="root ch desOrSelf" ptType="all node node" st="1 2 1" cnt="1 1 0"/>
              </dgm:if>
              <dgm:if name="Name105" axis="root ch" ptType="all node" func="cnt" op="equ" val="5">
                <dgm:presOf axis="root ch desOrSelf" ptType="all node node" st="1 3 1" cnt="1 1 0"/>
              </dgm:if>
              <dgm:if name="Name106" axis="root ch" ptType="all node" func="cnt" op="equ" val="6">
                <dgm:presOf axis="root ch desOrSelf" ptType="all node node" st="1 4 1" cnt="1 1 0"/>
              </dgm:if>
              <dgm:else name="Name107">
                <dgm:presOf axis="root ch desOrSelf" ptType="all node node" st="1 5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08" axis="ch" ptType="node" st="5" cnt="1">
      <dgm:layoutNode name="circ5" styleLbl="vennNode1">
        <dgm:alg type="sp"/>
        <dgm:shape xmlns:r="http://schemas.openxmlformats.org/officeDocument/2006/relationships" type="ellipse" r:blip="">
          <dgm:adjLst/>
        </dgm:shape>
        <dgm:presOf/>
        <dgm:constrLst/>
        <dgm:ruleLst/>
      </dgm:layoutNode>
      <dgm:layoutNode name="circ5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09">
          <dgm:if name="Name110" func="var" arg="dir" op="equ" val="norm">
            <dgm:presOf axis="desOrSelf" ptType="node"/>
          </dgm:if>
          <dgm:else name="Name111">
            <dgm:choose name="Name112">
              <dgm:if name="Name113" axis="root ch" ptType="all node" func="cnt" op="equ" val="5">
                <dgm:presOf axis="root ch desOrSelf" ptType="all node node" st="1 2 1" cnt="1 1 0"/>
              </dgm:if>
              <dgm:if name="Name114" axis="root ch" ptType="all node" func="cnt" op="equ" val="6">
                <dgm:presOf axis="root ch desOrSelf" ptType="all node node" st="1 3 1" cnt="1 1 0"/>
              </dgm:if>
              <dgm:else name="Name115">
                <dgm:presOf axis="root ch desOrSelf" ptType="all node node" st="1 4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16" axis="ch" ptType="node" st="6" cnt="1">
      <dgm:layoutNode name="circ6" styleLbl="vennNode1">
        <dgm:alg type="sp"/>
        <dgm:shape xmlns:r="http://schemas.openxmlformats.org/officeDocument/2006/relationships" type="ellipse" r:blip="">
          <dgm:adjLst/>
        </dgm:shape>
        <dgm:presOf/>
        <dgm:constrLst/>
        <dgm:ruleLst/>
      </dgm:layoutNode>
      <dgm:layoutNode name="circ6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17">
          <dgm:if name="Name118" func="var" arg="dir" op="equ" val="norm">
            <dgm:presOf axis="desOrSelf" ptType="node"/>
          </dgm:if>
          <dgm:else name="Name119">
            <dgm:choose name="Name120">
              <dgm:if name="Name121" axis="root ch" ptType="all node" func="cnt" op="equ" val="6">
                <dgm:presOf axis="root ch desOrSelf" ptType="all node node" st="1 2 1" cnt="1 1 0"/>
              </dgm:if>
              <dgm:else name="Name122">
                <dgm:presOf axis="root ch desOrSelf" ptType="all node node" st="1 3 1" cnt="1 1 0"/>
              </dgm:else>
            </dgm:choose>
          </dgm:else>
        </dgm:choose>
        <dgm:constrLst>
          <dgm:constr type="tMarg"/>
          <dgm:constr type="bMarg"/>
          <dgm:constr type="lMarg"/>
          <dgm:constr type="rMarg"/>
          <dgm:constr type="primFontSz" val="65"/>
        </dgm:constrLst>
        <dgm:ruleLst>
          <dgm:rule type="primFontSz" val="5" fact="NaN" max="NaN"/>
        </dgm:ruleLst>
      </dgm:layoutNode>
    </dgm:forEach>
    <dgm:forEach name="Name123" axis="ch" ptType="node" st="7" cnt="1">
      <dgm:layoutNode name="circ7" styleLbl="vennNode1">
        <dgm:alg type="sp"/>
        <dgm:shape xmlns:r="http://schemas.openxmlformats.org/officeDocument/2006/relationships" type="ellipse" r:blip="">
          <dgm:adjLst/>
        </dgm:shape>
        <dgm:presOf/>
        <dgm:constrLst/>
        <dgm:ruleLst/>
      </dgm:layoutNode>
      <dgm:layoutNode name="circ7Tx" styleLbl="revTx">
        <dgm:varLst>
          <dgm:chMax val="0"/>
          <dgm:chPref val="0"/>
          <dgm:bulletEnabled val="1"/>
        </dgm:varLst>
        <dgm:alg type="tx">
          <dgm:param type="txAnchorHorzCh" val="ctr"/>
          <dgm:param type="txAnchorVertCh" val="mid"/>
        </dgm:alg>
        <dgm:shape xmlns:r="http://schemas.openxmlformats.org/officeDocument/2006/relationships" type="rect" r:blip="" hideGeom="1">
          <dgm:adjLst/>
        </dgm:shape>
        <dgm:choose name="Name124">
          <dgm:if name="Name125" func="var" arg="dir" op="equ" val="norm">
            <dgm:presOf axis="desOrSelf" ptType="node"/>
          </dgm:if>
          <dgm:else name="Name126">
            <dgm:presOf axis="root ch desOrSelf" ptType="all node node" st="1 2 1" cnt="1 1 0"/>
          </dgm:else>
        </dgm:choose>
        <dgm:constrLst>
          <dgm:constr type="tMarg"/>
          <dgm:constr type="bMarg"/>
          <dgm:constr type="lMarg"/>
          <dgm:constr type="rMarg"/>
          <dgm:constr type="primFontSz" val="65"/>
        </dgm:constrLst>
        <dgm:ruleLst>
          <dgm:rule type="primFontSz" val="5" fact="NaN" max="NaN"/>
        </dgm:ruleLst>
      </dgm:layoutNode>
    </dgm:forEach>
  </dgm:layoutNode>
</dgm:layoutDef>
</file>

<file path=ppt/diagrams/layout16.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7.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18.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19.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2.xml><?xml version="1.0" encoding="utf-8"?>
<dgm:layoutDef xmlns:dgm="http://schemas.openxmlformats.org/drawingml/2006/diagram" xmlns:a="http://schemas.openxmlformats.org/drawingml/2006/main" uniqueId="urn:microsoft.com/office/officeart/2005/8/layout/venn3">
  <dgm:title val=""/>
  <dgm:desc val=""/>
  <dgm:catLst>
    <dgm:cat type="relationship" pri="29000"/>
  </dgm:catLst>
  <dgm:samp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param type="fallback" val="2D"/>
        </dgm:alg>
      </dgm:if>
      <dgm:else name="Name3">
        <dgm:alg type="lin">
          <dgm:param type="fallback" val="2D"/>
          <dgm:param type="linDir" val="fromR"/>
        </dgm:alg>
      </dgm:else>
    </dgm:choose>
    <dgm:shape xmlns:r="http://schemas.openxmlformats.org/officeDocument/2006/relationships" r:blip="">
      <dgm:adjLst/>
    </dgm:shape>
    <dgm:presOf/>
    <dgm:constrLst>
      <dgm:constr type="w" for="ch" ptType="node" refType="w"/>
      <dgm:constr type="h" for="ch" ptType="node" refType="w" refFor="ch" refPtType="node"/>
      <dgm:constr type="w" for="ch" forName="space" refType="w" refFor="ch" refPtType="node" fact="-0.2"/>
      <dgm:constr type="primFontSz" for="ch" ptType="node" op="equ" val="65"/>
    </dgm:constrLst>
    <dgm:ruleLst/>
    <dgm:forEach name="Name4" axis="ch" ptType="node">
      <dgm:layoutNode name="Name5" styleLbl="vennNode1">
        <dgm:varLst>
          <dgm:bulletEnabled val="1"/>
        </dgm:varLst>
        <dgm:alg type="tx">
          <dgm:param type="txAnchorVertCh" val="mid"/>
          <dgm:param type="txAnchorHorzCh" val="ctr"/>
        </dgm:alg>
        <dgm:shape xmlns:r="http://schemas.openxmlformats.org/officeDocument/2006/relationships" type="ellipse" r:blip="">
          <dgm:adjLst/>
        </dgm:shape>
        <dgm:presOf axis="desOrSelf" ptType="node"/>
        <dgm:constrLst>
          <dgm:constr type="tMarg" refType="primFontSz" fact="0.1"/>
          <dgm:constr type="bMarg" refType="primFontSz" fact="0.1"/>
          <dgm:constr type="lMarg" refType="w" fact="0.156"/>
          <dgm:constr type="rMarg" refType="w" fact="0.156"/>
        </dgm:constrLst>
        <dgm:ruleLst>
          <dgm:rule type="primFontSz" val="5" fact="NaN" max="NaN"/>
        </dgm:ruleLst>
      </dgm:layoutNode>
      <dgm:forEach name="Name6"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3">
  <dgm:title val=""/>
  <dgm:desc val=""/>
  <dgm:catLst>
    <dgm:cat type="list" pri="14000"/>
    <dgm:cat type="convert" pri="3000"/>
    <dgm:cat type="picture" pri="27000"/>
    <dgm:cat type="pictureconvert" pri="27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dir/>
      <dgm:resizeHandles val="exact"/>
    </dgm:varLst>
    <dgm:alg type="lin">
      <dgm:param type="linDir" val="fromT"/>
      <dgm:param type="vertAlign" val="mid"/>
      <dgm:param type="horzAlign" val="ctr"/>
    </dgm:alg>
    <dgm:shape xmlns:r="http://schemas.openxmlformats.org/officeDocument/2006/relationships" r:blip="">
      <dgm:adjLst/>
    </dgm:shape>
    <dgm:presOf/>
    <dgm:constrLst>
      <dgm:constr type="w" for="ch" forName="composite" refType="w"/>
      <dgm:constr type="h" for="ch" forName="composite" refType="h"/>
      <dgm:constr type="h" for="ch" forName="spacing" refType="h" refFor="ch" refForName="composite" fact="0.25"/>
      <dgm:constr type="h" for="ch" forName="spacing" refType="w" op="lte" fact="0.1"/>
      <dgm:constr type="primFontSz" for="des" ptType="node"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w" for="ch" forName="imgShp" refType="w" fact="0.335"/>
              <dgm:constr type="h" for="ch" forName="imgShp" refType="w" refFor="ch" refForName="imgShp" op="equ"/>
              <dgm:constr type="h" for="ch" forName="imgShp" refType="h" op="lte"/>
              <dgm:constr type="ctrY" for="ch" forName="imgShp" refType="h" fact="0.5"/>
              <dgm:constr type="l" for="ch" forName="imgShp"/>
              <dgm:constr type="w" for="ch" forName="txShp" refType="w" op="equ" fact="0.665"/>
              <dgm:constr type="h" for="ch" forName="txShp" refType="h" refFor="ch" refForName="imgShp" op="equ"/>
              <dgm:constr type="ctrY" for="ch" forName="txShp" refType="h" fact="0.5"/>
              <dgm:constr type="l" for="ch" forName="txShp" refType="w" refFor="ch" refForName="imgShp" fact="0.5"/>
              <dgm:constr type="lMarg" for="ch" forName="txShp" refType="w" refFor="ch" refForName="imgShp" fact="1.25"/>
            </dgm:constrLst>
          </dgm:if>
          <dgm:else name="Name3">
            <dgm:constrLst>
              <dgm:constr type="w" for="ch" forName="imgShp" refType="w" fact="0.335"/>
              <dgm:constr type="h" for="ch" forName="imgShp" refType="w" refFor="ch" refForName="imgShp" op="equ"/>
              <dgm:constr type="h" for="ch" forName="imgShp" refType="h" op="lte"/>
              <dgm:constr type="ctrY" for="ch" forName="imgShp" refType="h" fact="0.5"/>
              <dgm:constr type="r" for="ch" forName="imgShp" refType="w"/>
              <dgm:constr type="w" for="ch" forName="txShp" refType="w" op="equ" fact="0.665"/>
              <dgm:constr type="h" for="ch" forName="txShp" refType="h" refFor="ch" refForName="imgShp" op="equ"/>
              <dgm:constr type="ctrY" for="ch" forName="txShp" refType="h" fact="0.5"/>
              <dgm:constr type="r" for="ch" forName="txShp" refType="ctrX" refFor="ch" refForName="imgShp"/>
              <dgm:constr type="rMarg" for="ch" forName="txShp" refType="w" refFor="ch" refForName="imgShp" fact="1.25"/>
            </dgm:constrLst>
          </dgm:else>
        </dgm:choose>
        <dgm:ruleLst/>
        <dgm:layoutNode name="imgShp" styleLbl="fgImgPlace1">
          <dgm:alg type="sp"/>
          <dgm:shape xmlns:r="http://schemas.openxmlformats.org/officeDocument/2006/relationships" type="ellipse" r:blip="" blipPhldr="1">
            <dgm:adjLst/>
          </dgm:shape>
          <dgm:presOf/>
          <dgm:constrLst/>
          <dgm:ruleLst/>
        </dgm:layoutNode>
        <dgm:layoutNode name="txShp">
          <dgm:varLst>
            <dgm:bulletEnabled val="1"/>
          </dgm:varLst>
          <dgm:alg type="tx"/>
          <dgm:choose name="Name4">
            <dgm:if name="Name5" func="var" arg="dir" op="equ" val="norm">
              <dgm:shape xmlns:r="http://schemas.openxmlformats.org/officeDocument/2006/relationships" rot="180" type="homePlate" r:blip="" zOrderOff="-1">
                <dgm:adjLst/>
              </dgm:shape>
            </dgm:if>
            <dgm:else name="Name6">
              <dgm:shape xmlns:r="http://schemas.openxmlformats.org/officeDocument/2006/relationships" type="homePlate" r:blip="" zOrderOff="-1">
                <dgm:adjLst/>
              </dgm:shape>
            </dgm:else>
          </dgm:choose>
          <dgm:presOf axis="desOrSelf" ptType="node"/>
          <dgm:constrLst>
            <dgm:constr type="tMarg" refType="primFontSz" fact="0.3"/>
            <dgm:constr type="bMarg" refType="primFontSz" fact="0.3"/>
          </dgm:constrLst>
          <dgm:ruleLst>
            <dgm:rule type="primFontSz" val="5" fact="NaN" max="NaN"/>
          </dgm:ruleLst>
        </dgm:layoutNode>
      </dgm:layoutNode>
      <dgm:forEach name="Name7" axis="followSib" ptType="sibTrans" cnt="1">
        <dgm:layoutNode name="spacing">
          <dgm:alg type="sp"/>
          <dgm:shape xmlns:r="http://schemas.openxmlformats.org/officeDocument/2006/relationships" r:blip="">
            <dgm:adjLst/>
          </dgm:shape>
          <dgm:presOf axis="sel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6.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layout7.xml><?xml version="1.0" encoding="utf-8"?>
<dgm:layoutDef xmlns:dgm="http://schemas.openxmlformats.org/drawingml/2006/diagram" xmlns:a="http://schemas.openxmlformats.org/drawingml/2006/main" uniqueId="urn:microsoft.com/office/officeart/2005/8/layout/lProcess3">
  <dgm:title val=""/>
  <dgm:desc val=""/>
  <dgm:catLst>
    <dgm:cat type="process" pri="11000"/>
    <dgm:cat type="convert"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2"/>
      </dgm:ptLst>
      <dgm:cxnLst>
        <dgm:cxn modelId="4" srcId="0" destId="1" srcOrd="0" destOrd="0"/>
        <dgm:cxn modelId="5" srcId="1" destId="2"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51" srcId="1" destId="11" srcOrd="0" destOrd="0"/>
        <dgm:cxn modelId="61" srcId="2" destId="21" srcOrd="0" destOrd="0"/>
        <dgm:cxn modelId="71" srcId="3" destId="31" srcOrd="0" destOrd="0"/>
        <dgm:cxn modelId="81" srcId="4" destId="41" srcOrd="0" destOrd="0"/>
      </dgm:cxnLst>
      <dgm:bg/>
      <dgm:whole/>
    </dgm:dataModel>
  </dgm:clrData>
  <dgm:layoutNode name="Name0">
    <dgm:varLst>
      <dgm:chPref val="3"/>
      <dgm:dir/>
      <dgm:animLvl val="lvl"/>
      <dgm:resizeHandles/>
    </dgm:varLst>
    <dgm:choose name="Name1">
      <dgm:if name="Name2" func="var" arg="dir" op="equ" val="norm">
        <dgm:alg type="lin">
          <dgm:param type="linDir" val="fromT"/>
          <dgm:param type="vertAlign" val="mid"/>
          <dgm:param type="nodeHorzAlign" val="l"/>
          <dgm:param type="nodeVertAlign" val="t"/>
          <dgm:param type="fallback" val="2D"/>
        </dgm:alg>
      </dgm:if>
      <dgm:else name="Name3">
        <dgm:alg type="lin">
          <dgm:param type="linDir" val="fromT"/>
          <dgm:param type="vertAlign" val="mid"/>
          <dgm:param type="nodeHorzAlign" val="r"/>
          <dgm:param type="nodeVertAlign" val="t"/>
          <dgm:param type="fallback" val="2D"/>
        </dgm:alg>
      </dgm:else>
    </dgm:choose>
    <dgm:shape xmlns:r="http://schemas.openxmlformats.org/officeDocument/2006/relationships" r:blip="">
      <dgm:adjLst/>
    </dgm:shape>
    <dgm:presOf/>
    <dgm:constrLst>
      <dgm:constr type="w" for="des" forName="bigChev" refType="w"/>
      <dgm:constr type="h" for="des" forName="bigChev" refType="w" refFor="des" refForName="bigChev" op="equ" fact="0.4"/>
      <dgm:constr type="w" for="des" forName="node" refType="w" refFor="des" refForName="bigChev" fact="0.83"/>
      <dgm:constr type="h" for="des" forName="node" refType="w" refFor="des" refForName="node" op="equ" fact="0.4"/>
      <dgm:constr type="w" for="des" forName="parTrans" refType="w" refFor="des" refForName="bigChev" op="equ" fact="-0.13"/>
      <dgm:constr type="w" for="des" forName="sibTrans" refType="w" refFor="des" refForName="node" op="equ" fact="-0.14"/>
      <dgm:constr type="h" for="ch" forName="vSp" refType="h" refFor="des" refForName="bigChev" op="equ" fact="0.14"/>
      <dgm:constr type="primFontSz" for="des" forName="node" op="equ"/>
      <dgm:constr type="primFontSz" for="des" forName="bigChev" op="equ"/>
    </dgm:constrLst>
    <dgm:ruleLst/>
    <dgm:forEach name="Name4" axis="ch" ptType="node">
      <dgm:layoutNode name="horFlow">
        <dgm:choose name="Name5">
          <dgm:if name="Name6" func="var" arg="dir" op="equ" val="norm">
            <dgm:alg type="lin">
              <dgm:param type="linDir" val="fromL"/>
              <dgm:param type="nodeHorzAlign" val="l"/>
              <dgm:param type="nodeVertAlign" val="mid"/>
              <dgm:param type="fallback" val="2D"/>
            </dgm:alg>
          </dgm:if>
          <dgm:else name="Name7">
            <dgm:alg type="lin">
              <dgm:param type="linDir" val="fromR"/>
              <dgm:param type="nodeHorzAlign" val="r"/>
              <dgm:param type="nodeVertAlign" val="mid"/>
              <dgm:param type="fallback" val="2D"/>
            </dgm:alg>
          </dgm:else>
        </dgm:choose>
        <dgm:shape xmlns:r="http://schemas.openxmlformats.org/officeDocument/2006/relationships" r:blip="">
          <dgm:adjLst/>
        </dgm:shape>
        <dgm:presOf/>
        <dgm:constrLst/>
        <dgm:ruleLst/>
        <dgm:layoutNode name="bigChev" styleLbl="node1">
          <dgm:alg type="tx"/>
          <dgm:choose name="Name8">
            <dgm:if name="Name9" func="var" arg="dir" op="equ" val="norm">
              <dgm:shape xmlns:r="http://schemas.openxmlformats.org/officeDocument/2006/relationships" type="chevron" r:blip="">
                <dgm:adjLst/>
              </dgm:shape>
              <dgm:presOf axis="self"/>
              <dgm:constrLst>
                <dgm:constr type="primFontSz" val="65"/>
                <dgm:constr type="rMarg"/>
                <dgm:constr type="lMarg" refType="primFontSz" fact="0.1"/>
                <dgm:constr type="tMarg" refType="primFontSz" fact="0.05"/>
                <dgm:constr type="bMarg" refType="primFontSz" fact="0.05"/>
              </dgm:constrLst>
            </dgm:if>
            <dgm:else name="Name10">
              <dgm:shape xmlns:r="http://schemas.openxmlformats.org/officeDocument/2006/relationships" rot="180" type="chevron" r:blip="">
                <dgm:adjLst/>
              </dgm:shape>
              <dgm:presOf axis="self"/>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parTransForEach" axis="ch" ptType="parTrans" cnt="1">
          <dgm:layoutNode name="parTrans">
            <dgm:alg type="sp"/>
            <dgm:shape xmlns:r="http://schemas.openxmlformats.org/officeDocument/2006/relationships" r:blip="">
              <dgm:adjLst/>
            </dgm:shape>
            <dgm:presOf/>
            <dgm:constrLst/>
            <dgm:ruleLst/>
          </dgm:layoutNode>
        </dgm:forEach>
        <dgm:forEach name="Name11" axis="ch" ptType="node">
          <dgm:layoutNode name="node" styleLbl="alignAccFollowNode1">
            <dgm:varLst>
              <dgm:bulletEnabled val="1"/>
            </dgm:varLst>
            <dgm:alg type="tx"/>
            <dgm:choose name="Name12">
              <dgm:if name="Name13" func="var" arg="dir" op="equ" val="norm">
                <dgm:shape xmlns:r="http://schemas.openxmlformats.org/officeDocument/2006/relationships" type="chevron" r:blip="">
                  <dgm:adjLst/>
                </dgm:shape>
                <dgm:presOf axis="desOrSelf" ptType="node"/>
                <dgm:constrLst>
                  <dgm:constr type="primFontSz" val="65"/>
                  <dgm:constr type="rMarg"/>
                  <dgm:constr type="lMarg" refType="primFontSz" fact="0.1"/>
                  <dgm:constr type="tMarg" refType="primFontSz" fact="0.05"/>
                  <dgm:constr type="bMarg" refType="primFontSz" fact="0.05"/>
                </dgm:constrLst>
              </dgm:if>
              <dgm:else name="Name14">
                <dgm:shape xmlns:r="http://schemas.openxmlformats.org/officeDocument/2006/relationships" rot="180" type="chevron" r:blip="">
                  <dgm:adjLst/>
                </dgm:shape>
                <dgm:presOf axis="desOrSelf" ptType="node"/>
                <dgm:constrLst>
                  <dgm:constr type="primFontSz" val="65"/>
                  <dgm:constr type="lMarg"/>
                  <dgm:constr type="rMarg" refType="primFontSz" fact="0.1"/>
                  <dgm:constr type="tMarg" refType="primFontSz" fact="0.05"/>
                  <dgm:constr type="bMarg" refType="primFontSz" fact="0.05"/>
                </dgm:constrLst>
              </dgm:else>
            </dgm:choose>
            <dgm:ruleLst>
              <dgm:rule type="primFontSz" val="5" fact="NaN" max="NaN"/>
            </dgm:ruleLst>
          </dgm:layoutNode>
          <dgm:forEach name="sibTransForEach" axis="followSib" ptType="sibTrans" cnt="1">
            <dgm:layoutNode name="sibTrans">
              <dgm:alg type="sp"/>
              <dgm:shape xmlns:r="http://schemas.openxmlformats.org/officeDocument/2006/relationships" r:blip="">
                <dgm:adjLst/>
              </dgm:shape>
              <dgm:presOf/>
              <dgm:constrLst/>
              <dgm:ruleLst/>
            </dgm:layoutNode>
          </dgm:forEach>
        </dgm:forEach>
      </dgm:layoutNode>
      <dgm:choose name="Name15">
        <dgm:if name="Name16" axis="self" ptType="node" func="revPos" op="gte" val="2">
          <dgm:layoutNode name="vSp">
            <dgm:alg type="sp"/>
            <dgm:shape xmlns:r="http://schemas.openxmlformats.org/officeDocument/2006/relationships" r:blip="">
              <dgm:adjLst/>
            </dgm:shape>
            <dgm:presOf/>
            <dgm:constrLst/>
            <dgm:ruleLst/>
          </dgm:layoutNode>
        </dgm:if>
        <dgm:else name="Name17"/>
      </dgm:choose>
    </dgm:forEach>
  </dgm:layoutNode>
</dgm:layoutDef>
</file>

<file path=ppt/diagrams/layout8.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9.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3d5">
  <dgm:title val=""/>
  <dgm:desc val=""/>
  <dgm:catLst>
    <dgm:cat type="3D" pri="11500"/>
  </dgm:catLst>
  <dgm:scene3d>
    <a:camera prst="isometricOffAxis2Left" zoom="95000"/>
    <a:lightRig rig="flat" dir="t"/>
  </dgm:scene3d>
  <dgm:styleLbl name="node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extrusionH="381000" contourW="38100" prstMaterial="matte">
      <a:contourClr>
        <a:schemeClr val="lt1"/>
      </a:contourClr>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z="5715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dgm:scene3d>
    <dgm:sp3d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dgm:scene3d>
    <dgm:sp3d z="-381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dgm:scene3d>
    <dgm:sp3d z="-52400" extrusionH="1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z="-38100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z="52400"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dgm:scene3d>
    <dgm:sp3d z="60000" prstMaterial="flat">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z="-60000" extrusionH="63500" prstMaterial="matte"/>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extrusionH="381000" prstMaterial="matte"/>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z="-400500" extrusionH="63500" prstMaterial="matte"/>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z="57150" extrusionH="12700" prstMaterial="flat">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extrusionH="12700" prstMaterial="flat">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dgm:scene3d>
    <dgm:sp3d z="-63500" extrusionH="63500" prstMaterial="matte"/>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z="57150" extrusionH="63500" contourW="12700" prstMaterial="matte">
      <a:contourClr>
        <a:schemeClr val="dk1">
          <a:tint val="20000"/>
        </a:schemeClr>
      </a:contourClr>
    </dgm:sp3d>
    <dgm:txPr/>
    <dgm:style>
      <a:lnRef idx="0">
        <a:scrgbClr r="0" g="0" b="0"/>
      </a:lnRef>
      <a:fillRef idx="1">
        <a:scrgbClr r="0" g="0" b="0"/>
      </a:fillRef>
      <a:effectRef idx="0">
        <a:scrgbClr r="0" g="0" b="0"/>
      </a:effectRef>
      <a:fontRef idx="minor"/>
    </dgm:style>
  </dgm:styleLbl>
  <dgm:styleLbl name="alignAccFollowNode1">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dgm:style>
  </dgm:styleLbl>
  <dgm:styleLbl name="bgAccFollowNode1">
    <dgm:scene3d>
      <a:camera prst="orthographicFront"/>
      <a:lightRig rig="threePt" dir="t"/>
    </dgm:scene3d>
    <dgm:sp3d z="-400500" extrusionH="63500" contourW="12700" prstMaterial="matte">
      <a:contourClr>
        <a:schemeClr val="lt1"/>
      </a:contourClr>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z="57150" extrusionH="63500" prstMaterial="matte"/>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z="-40050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extrusionH="381000" contourW="38100" prstMaterial="matte">
      <a:contourClr>
        <a:schemeClr val="lt1"/>
      </a:contourClr>
    </dgm:sp3d>
    <dgm:txPr/>
    <dgm:style>
      <a:lnRef idx="0">
        <a:scrgbClr r="0" g="0" b="0"/>
      </a:lnRef>
      <a:fillRef idx="1">
        <a:scrgbClr r="0" g="0" b="0"/>
      </a:fillRef>
      <a:effectRef idx="0">
        <a:scrgbClr r="0" g="0" b="0"/>
      </a:effectRef>
      <a:fontRef idx="minor">
        <a:schemeClr val="lt1"/>
      </a:fontRef>
    </dgm:style>
  </dgm:styleLbl>
  <dgm:styleLbl name="trBgShp">
    <dgm:scene3d>
      <a:camera prst="orthographicFront"/>
      <a:lightRig rig="threePt" dir="t"/>
    </dgm:scene3d>
    <dgm:sp3d z="-4005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z="57150" extrusionH="63500" contourW="12700" prstMaterial="matte">
      <a:contourClr>
        <a:schemeClr val="lt1">
          <a:tint val="50000"/>
        </a:schemeClr>
      </a:contourClr>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3d2">
  <dgm:title val=""/>
  <dgm:desc val=""/>
  <dgm:catLst>
    <dgm:cat type="3D" pri="11200"/>
  </dgm:catLst>
  <dgm:scene3d>
    <a:camera prst="orthographicFront"/>
    <a:lightRig rig="threePt" dir="t"/>
  </dgm:scene3d>
  <dgm:styleLbl name="node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a:rot lat="0" lon="0" rev="7500000"/>
      </a:lightRig>
    </dgm:scene3d>
    <dgm:sp3d prstMaterial="plastic">
      <a:bevelT w="127000" h="25400" prst="relaxedInset"/>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tx1"/>
      </a:fontRef>
    </dgm:style>
  </dgm:styleLbl>
  <dgm:styleLbl name="aling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dgm:style>
  </dgm:styleLbl>
  <dgm:styleLbl name="alignImgPlace1">
    <dgm:scene3d>
      <a:camera prst="orthographicFront"/>
      <a:lightRig rig="threePt" dir="t">
        <a:rot lat="0" lon="0" rev="7500000"/>
      </a:lightRig>
    </dgm:scene3d>
    <dgm:sp3d z="2540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bgImgPlace1">
    <dgm:scene3d>
      <a:camera prst="orthographicFront"/>
      <a:lightRig rig="threePt" dir="t">
        <a:rot lat="0" lon="0" rev="7500000"/>
      </a:lightRig>
    </dgm:scene3d>
    <dgm:sp3d z="-1524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threePt" dir="t">
        <a:rot lat="0" lon="0" rev="7500000"/>
      </a:lightRig>
    </dgm:scene3d>
    <dgm:sp3d z="-700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f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bgSibTrans2D1">
    <dgm:scene3d>
      <a:camera prst="orthographicFront"/>
      <a:lightRig rig="threePt" dir="t">
        <a:rot lat="0" lon="0" rev="7500000"/>
      </a:lightRig>
    </dgm:scene3d>
    <dgm:sp3d z="-152400" extrusionH="63500" prstMaterial="matte">
      <a:bevelT w="25400" h="63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sibTrans1D1">
    <dgm:scene3d>
      <a:camera prst="orthographicFront"/>
      <a:lightRig rig="threePt" dir="t">
        <a:rot lat="0" lon="0" rev="7500000"/>
      </a:lightRig>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a:rot lat="0" lon="0" rev="7500000"/>
      </a:lightRig>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a:rot lat="0" lon="0" rev="7500000"/>
      </a:lightRig>
    </dgm:scene3d>
    <dgm:sp3d prstMaterial="plastic">
      <a:bevelT w="127000" h="25400" prst="relaxedInset"/>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parChTrans2D2">
    <dgm:scene3d>
      <a:camera prst="orthographicFront"/>
      <a:lightRig rig="threePt" dir="t">
        <a:rot lat="0" lon="0" rev="7500000"/>
      </a:lightRig>
    </dgm:scene3d>
    <dgm:sp3d extrusionH="63500" prstMaterial="matte">
      <a:bevelT w="50800" h="19050" prst="relaxedInset"/>
      <a:contourClr>
        <a:schemeClr val="bg1"/>
      </a:contourClr>
    </dgm:sp3d>
    <dgm:txPr/>
    <dgm:style>
      <a:lnRef idx="0">
        <a:scrgbClr r="0" g="0" b="0"/>
      </a:lnRef>
      <a:fillRef idx="1">
        <a:scrgbClr r="0" g="0" b="0"/>
      </a:fillRef>
      <a:effectRef idx="0">
        <a:scrgbClr r="0" g="0" b="0"/>
      </a:effectRef>
      <a:fontRef idx="minor">
        <a:schemeClr val="lt1"/>
      </a:fontRef>
    </dgm:style>
  </dgm:styleLbl>
  <dgm:styleLbl name="parChTrans2D3">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threePt" dir="t">
        <a:rot lat="0" lon="0" rev="7500000"/>
      </a:lightRig>
    </dgm:scene3d>
    <dgm:sp3d z="60000" prstMaterial="flat">
      <a:bevelT w="120900" h="88900"/>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a:rot lat="0" lon="0" rev="7500000"/>
      </a:lightRig>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a:rot lat="0" lon="0" rev="7500000"/>
      </a:lightRig>
    </dgm:scene3d>
    <dgm:sp3d z="152400" extrusionH="63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a:rot lat="0" lon="0" rev="7500000"/>
      </a:lightRig>
    </dgm:scene3d>
    <dgm:sp3d extrusionH="190500" prstMaterial="dkEdge">
      <a:bevelT w="135400" h="16350" prst="relaxedInset"/>
      <a:contourClr>
        <a:schemeClr val="bg1"/>
      </a:contourClr>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a:rot lat="0" lon="0" rev="7500000"/>
      </a:lightRig>
    </dgm:scene3d>
    <dgm:sp3d prstMaterial="plastic">
      <a:bevelT w="127000" h="35400"/>
    </dgm:sp3d>
    <dgm:txPr/>
    <dgm:style>
      <a:lnRef idx="1">
        <a:scrgbClr r="0" g="0" b="0"/>
      </a:lnRef>
      <a:fillRef idx="1">
        <a:scrgbClr r="0" g="0" b="0"/>
      </a:fillRef>
      <a:effectRef idx="2">
        <a:scrgbClr r="0" g="0" b="0"/>
      </a:effectRef>
      <a:fontRef idx="minor">
        <a:schemeClr val="lt1"/>
      </a:fontRef>
    </dgm:style>
  </dgm:styleLbl>
  <dgm:styleLbl name="bgAcc1">
    <dgm:scene3d>
      <a:camera prst="orthographicFront"/>
      <a:lightRig rig="threePt" dir="t">
        <a:rot lat="0" lon="0" rev="7500000"/>
      </a:lightRig>
    </dgm:scene3d>
    <dgm:sp3d z="-152400" extrusionH="63500" prstMaterial="dkEdge">
      <a:bevelT w="124450" h="16350" prst="relaxedInset"/>
      <a:contourClr>
        <a:schemeClr val="bg1"/>
      </a:contourClr>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a:rot lat="0" lon="0" rev="7500000"/>
      </a:lightRig>
    </dgm:scene3d>
    <dgm:sp3d z="152400" extrusionH="63500" prstMaterial="dkEdge">
      <a:bevelT w="120800" h="19050" prst="relaxedInset"/>
      <a:contourClr>
        <a:schemeClr val="bg1"/>
      </a:contourClr>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a:rot lat="0" lon="0" rev="7500000"/>
      </a:lightRig>
    </dgm:scene3d>
    <dgm:sp3d extrusionH="190500" prstMaterial="dkEdge">
      <a:bevelT w="120650" h="38100" prst="relaxedInset"/>
      <a:contourClr>
        <a:schemeClr val="bg1"/>
      </a:contourClr>
    </dgm:sp3d>
    <dgm:txPr/>
    <dgm:style>
      <a:lnRef idx="1">
        <a:scrgbClr r="0" g="0" b="0"/>
      </a:lnRef>
      <a:fillRef idx="1">
        <a:scrgbClr r="0" g="0" b="0"/>
      </a:fillRef>
      <a:effectRef idx="2">
        <a:scrgbClr r="0" g="0" b="0"/>
      </a:effectRef>
      <a:fontRef idx="minor"/>
    </dgm:style>
  </dgm:styleLbl>
  <dgm:styleLbl name="solidBgAcc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a:rot lat="0" lon="0" rev="7500000"/>
      </a:lightRig>
    </dgm:scene3d>
    <dgm:sp3d extrusionH="190500" prstMaterial="dkEdge">
      <a:bevelT w="120650" h="38100" prst="relaxedInset"/>
      <a:bevelB w="120650" h="57150" prst="relaxedInset"/>
      <a:contourClr>
        <a:schemeClr val="bg1"/>
      </a:contourClr>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a:rot lat="0" lon="0" rev="7500000"/>
      </a:lightRig>
    </dgm:scene3d>
    <dgm:sp3d z="-152400" extrusionH="63500" prstMaterial="dkEdge">
      <a:bevelT w="144450" h="36350" prst="relaxedInset"/>
      <a:contourClr>
        <a:schemeClr val="bg1"/>
      </a:contourClr>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a:rot lat="0" lon="0" rev="7500000"/>
      </a:lightRig>
    </dgm:scene3d>
    <dgm:sp3d z="152400" extrusionH="63500" prstMaterial="dkEdge">
      <a:bevelT w="125400" h="36350" prst="relaxedInset"/>
      <a:contourClr>
        <a:schemeClr val="bg1"/>
      </a:contourClr>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a:rot lat="0" lon="0" rev="7500000"/>
      </a:lightRig>
    </dgm:scene3d>
    <dgm:sp3d z="-152400" extrusionH="63500" prstMaterial="matte">
      <a:bevelT w="144450" h="6350" prst="relaxedInset"/>
      <a:contourClr>
        <a:schemeClr val="bg1"/>
      </a:contourClr>
    </dgm:sp3d>
    <dgm:txPr/>
    <dgm:style>
      <a:lnRef idx="0">
        <a:scrgbClr r="0" g="0" b="0"/>
      </a:lnRef>
      <a:fillRef idx="3">
        <a:scrgbClr r="0" g="0" b="0"/>
      </a:fillRef>
      <a:effectRef idx="0">
        <a:scrgbClr r="0" g="0" b="0"/>
      </a:effectRef>
      <a:fontRef idx="minor"/>
    </dgm:style>
  </dgm:styleLbl>
  <dgm:styleLbl name="dkBgShp">
    <dgm:scene3d>
      <a:camera prst="orthographicFront"/>
      <a:lightRig rig="threePt" dir="t">
        <a:rot lat="0" lon="0" rev="7500000"/>
      </a:lightRig>
    </dgm:scene3d>
    <dgm:sp3d prstMaterial="plastic">
      <a:bevelT w="127000" h="25400" prst="relaxedInset"/>
      <a:bevelB w="88900" h="121750" prst="angle"/>
    </dgm:sp3d>
    <dgm:txPr/>
    <dgm:style>
      <a:lnRef idx="0">
        <a:scrgbClr r="0" g="0" b="0"/>
      </a:lnRef>
      <a:fillRef idx="1">
        <a:scrgbClr r="0" g="0" b="0"/>
      </a:fillRef>
      <a:effectRef idx="2">
        <a:scrgbClr r="0" g="0" b="0"/>
      </a:effectRef>
      <a:fontRef idx="minor">
        <a:schemeClr val="lt1"/>
      </a:fontRef>
    </dgm:style>
  </dgm:styleLbl>
  <dgm:styleLbl name="trBgShp">
    <dgm:scene3d>
      <a:camera prst="orthographicFront"/>
      <a:lightRig rig="threePt"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threePt" dir="t">
        <a:rot lat="0" lon="0" rev="7500000"/>
      </a:lightRig>
    </dgm:scene3d>
    <dgm:sp3d z="152400" extrusionH="63500" prstMaterial="matte">
      <a:bevelT w="50800" h="19050" prst="relaxedInset"/>
      <a:contourClr>
        <a:schemeClr val="bg1"/>
      </a:contourClr>
    </dgm:sp3d>
    <dgm:txPr/>
    <dgm:style>
      <a:lnRef idx="0">
        <a:scrgbClr r="0" g="0" b="0"/>
      </a:lnRef>
      <a:fillRef idx="1">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3d4">
  <dgm:title val=""/>
  <dgm:desc val=""/>
  <dgm:catLst>
    <dgm:cat type="3D" pri="11400"/>
  </dgm:catLst>
  <dgm:scene3d>
    <a:camera prst="orthographicFront"/>
    <a:lightRig rig="threePt" dir="t"/>
  </dgm:scene3d>
  <dgm:styleLbl name="node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venn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lightRig rig="chilly" dir="t"/>
    </dgm:scene3d>
    <dgm:sp3d prstMaterial="translucentPowder">
      <a:bevelT w="127000" h="25400" prst="softRound"/>
    </dgm:sp3d>
    <dgm:txPr/>
    <dgm:style>
      <a:lnRef idx="1">
        <a:scrgbClr r="0" g="0" b="0"/>
      </a:lnRef>
      <a:fillRef idx="1">
        <a:scrgbClr r="0" g="0" b="0"/>
      </a:fillRef>
      <a:effectRef idx="0">
        <a:scrgbClr r="0" g="0" b="0"/>
      </a:effectRef>
      <a:fontRef idx="minor">
        <a:schemeClr val="lt1"/>
      </a:fontRef>
    </dgm:style>
  </dgm:styleLbl>
  <dgm:styleLbl name="nod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node4">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fgImgPlace1">
    <dgm:scene3d>
      <a:camera prst="orthographicFront"/>
      <a:lightRig rig="chilly" dir="t"/>
    </dgm:scene3d>
    <dgm:sp3d z="12700" extrusionH="12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alignImgPlace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bgImgPlace1">
    <dgm:scene3d>
      <a:camera prst="orthographicFront"/>
      <a:lightRig rig="chilly" dir="t"/>
    </dgm:scene3d>
    <dgm:sp3d z="-25700" extrusionH="63500" contourW="12700" prstMaterial="matte">
      <a:contourClr>
        <a:schemeClr val="lt1"/>
      </a:contourClr>
    </dgm:sp3d>
    <dgm:txPr/>
    <dgm:style>
      <a:lnRef idx="0">
        <a:scrgbClr r="0" g="0" b="0"/>
      </a:lnRef>
      <a:fillRef idx="1">
        <a:scrgbClr r="0" g="0" b="0"/>
      </a:fillRef>
      <a:effectRef idx="0">
        <a:scrgbClr r="0" g="0" b="0"/>
      </a:effectRef>
      <a:fontRef idx="minor"/>
    </dgm:style>
  </dgm:styleLbl>
  <dgm:styleLbl name="sibTrans2D1">
    <dgm:scene3d>
      <a:camera prst="orthographicFront"/>
      <a:lightRig rig="chilly" dir="t"/>
    </dgm:scene3d>
    <dgm:sp3d z="-70000" extrusionH="1700" prstMaterial="translucentPowder">
      <a:bevelT w="25400" h="6350" prst="softRound"/>
      <a:bevelB w="0" h="0" prst="convex"/>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bgSibTrans2D1">
    <dgm:scene3d>
      <a:camera prst="orthographicFront"/>
      <a:lightRig rig="chilly" dir="t"/>
    </dgm:scene3d>
    <dgm:sp3d z="-25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sibTrans1D1">
    <dgm:scene3d>
      <a:camera prst="orthographicFront"/>
      <a:lightRig rig="chilly"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chilly"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1">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2">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asst3">
    <dgm:scene3d>
      <a:camera prst="orthographicFront"/>
      <a:lightRig rig="chilly" dir="t"/>
    </dgm:scene3d>
    <dgm:sp3d prstMaterial="translucentPowder">
      <a:bevelT w="127000" h="25400" prst="softRound"/>
    </dgm:sp3d>
    <dgm:txPr/>
    <dgm:style>
      <a:lnRef idx="0">
        <a:scrgbClr r="0" g="0" b="0"/>
      </a:lnRef>
      <a:fillRef idx="1">
        <a:scrgbClr r="0" g="0" b="0"/>
      </a:fillRef>
      <a:effectRef idx="0">
        <a:scrgbClr r="0" g="0" b="0"/>
      </a:effectRef>
      <a:fontRef idx="minor">
        <a:schemeClr val="lt1"/>
      </a:fontRef>
    </dgm:style>
  </dgm:styleLbl>
  <dgm:styleLbl name="parChTrans2D1">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2">
    <dgm:scene3d>
      <a:camera prst="orthographicFront"/>
      <a:lightRig rig="chilly" dir="t"/>
    </dgm:scene3d>
    <dgm:sp3d z="1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3">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2D4">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parChTrans1D1">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z="-40000"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chilly" dir="t"/>
    </dgm:scene3d>
    <dgm:sp3d z="-40000" prstMaterial="matte"/>
    <dgm:txPr/>
    <dgm:style>
      <a:lnRef idx="2">
        <a:scrgbClr r="0" g="0" b="0"/>
      </a:lnRef>
      <a:fillRef idx="0">
        <a:scrgbClr r="0" g="0" b="0"/>
      </a:fillRef>
      <a:effectRef idx="0">
        <a:scrgbClr r="0" g="0" b="0"/>
      </a:effectRef>
      <a:fontRef idx="minor"/>
    </dgm:style>
  </dgm:styleLbl>
  <dgm:styleLbl name="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con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1">
    <dgm:scene3d>
      <a:camera prst="orthographicFront"/>
      <a:lightRig rig="chilly" dir="t"/>
    </dgm:scene3d>
    <dgm:sp3d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trAlignAcc1">
    <dgm:scene3d>
      <a:camera prst="orthographicFront"/>
      <a:lightRig rig="chilly" dir="t"/>
    </dgm:scene3d>
    <dgm:sp3d prstMaterial="dkEdge">
      <a:bevelT w="127000" h="25400"/>
    </dgm:sp3d>
    <dgm:txPr/>
    <dgm:style>
      <a:lnRef idx="1">
        <a:scrgbClr r="0" g="0" b="0"/>
      </a:lnRef>
      <a:fillRef idx="1">
        <a:scrgbClr r="0" g="0" b="0"/>
      </a:fillRef>
      <a:effectRef idx="0">
        <a:scrgbClr r="0" g="0" b="0"/>
      </a:effectRef>
      <a:fontRef idx="minor">
        <a:schemeClr val="lt1"/>
      </a:fontRef>
    </dgm:style>
  </dgm:styleLbl>
  <dgm:styleLbl name="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F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AlignAcc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solidBgAcc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chilly" dir="t"/>
    </dgm:scene3d>
    <dgm:sp3d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AccFollowNode1">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0">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2">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3">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fgAcc4">
    <dgm:scene3d>
      <a:camera prst="orthographicFront"/>
      <a:lightRig rig="chilly" dir="t"/>
    </dgm:scene3d>
    <dgm:sp3d z="12700" extrusionH="1700" prstMaterial="dkEdge">
      <a:bevelT w="25400" h="6350" prst="softRound"/>
      <a:bevelB w="0" h="0" prst="convex"/>
    </dgm:sp3d>
    <dgm:txPr/>
    <dgm:style>
      <a:lnRef idx="1">
        <a:scrgbClr r="0" g="0" b="0"/>
      </a:lnRef>
      <a:fillRef idx="1">
        <a:scrgbClr r="0" g="0" b="0"/>
      </a:fillRef>
      <a:effectRef idx="0">
        <a:scrgbClr r="0" g="0" b="0"/>
      </a:effectRef>
      <a:fontRef idx="minor"/>
    </dgm:style>
  </dgm:styleLbl>
  <dgm:styleLbl name="b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dkBgShp">
    <dgm:scene3d>
      <a:camera prst="orthographicFront"/>
      <a:lightRig rig="chilly" dir="t"/>
    </dgm:scene3d>
    <dgm:sp3d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trBgShp">
    <dgm:scene3d>
      <a:camera prst="orthographicFront"/>
      <a:lightRig rig="chilly" dir="t"/>
    </dgm:scene3d>
    <dgm:sp3d z="-152400" prstMaterial="matte"/>
    <dgm:txPr/>
    <dgm:style>
      <a:lnRef idx="0">
        <a:scrgbClr r="0" g="0" b="0"/>
      </a:lnRef>
      <a:fillRef idx="1">
        <a:scrgbClr r="0" g="0" b="0"/>
      </a:fillRef>
      <a:effectRef idx="0">
        <a:scrgbClr r="0" g="0" b="0"/>
      </a:effectRef>
      <a:fontRef idx="minor"/>
    </dgm:style>
  </dgm:styleLbl>
  <dgm:styleLbl name="fgShp">
    <dgm:scene3d>
      <a:camera prst="orthographicFront"/>
      <a:lightRig rig="chilly" dir="t"/>
    </dgm:scene3d>
    <dgm:sp3d z="12700" extrusionH="1700" prstMaterial="translucentPowder">
      <a:bevelT w="25400" h="6350" prst="softRound"/>
      <a:bevelB w="0" h="0" prst="convex"/>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48ED3655-2E66-AB4B-5C4E-4633EEBBAE8B}"/>
              </a:ext>
            </a:extLst>
          </p:cNvPr>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a:extLst>
              <a:ext uri="{FF2B5EF4-FFF2-40B4-BE49-F238E27FC236}">
                <a16:creationId xmlns:a16="http://schemas.microsoft.com/office/drawing/2014/main" id="{C4A266E1-F138-C713-F775-BA9355579754}"/>
              </a:ext>
            </a:extLst>
          </p:cNvPr>
          <p:cNvSpPr>
            <a:spLocks noGrp="1"/>
          </p:cNvSpPr>
          <p:nvPr>
            <p:ph type="dt" sz="quarter" idx="1"/>
          </p:nvPr>
        </p:nvSpPr>
        <p:spPr>
          <a:xfrm>
            <a:off x="6905625" y="0"/>
            <a:ext cx="5283200" cy="344488"/>
          </a:xfrm>
          <a:prstGeom prst="rect">
            <a:avLst/>
          </a:prstGeom>
        </p:spPr>
        <p:txBody>
          <a:bodyPr vert="horz" lIns="91440" tIns="45720" rIns="91440" bIns="45720" rtlCol="0"/>
          <a:lstStyle>
            <a:lvl1pPr algn="r">
              <a:defRPr sz="1200"/>
            </a:lvl1pPr>
          </a:lstStyle>
          <a:p>
            <a:fld id="{878767B4-EF45-447F-8516-AAB4021A3B4A}" type="datetimeFigureOut">
              <a:rPr lang="en-IN" smtClean="0"/>
              <a:t>11-10-2025</a:t>
            </a:fld>
            <a:endParaRPr lang="en-IN"/>
          </a:p>
        </p:txBody>
      </p:sp>
      <p:sp>
        <p:nvSpPr>
          <p:cNvPr id="4" name="Footer Placeholder 3">
            <a:extLst>
              <a:ext uri="{FF2B5EF4-FFF2-40B4-BE49-F238E27FC236}">
                <a16:creationId xmlns:a16="http://schemas.microsoft.com/office/drawing/2014/main" id="{D0240276-4094-2EB6-271C-85F1D253C4CE}"/>
              </a:ext>
            </a:extLst>
          </p:cNvPr>
          <p:cNvSpPr>
            <a:spLocks noGrp="1"/>
          </p:cNvSpPr>
          <p:nvPr>
            <p:ph type="ftr" sz="quarter" idx="2"/>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5" name="Slide Number Placeholder 4">
            <a:extLst>
              <a:ext uri="{FF2B5EF4-FFF2-40B4-BE49-F238E27FC236}">
                <a16:creationId xmlns:a16="http://schemas.microsoft.com/office/drawing/2014/main" id="{51FB7118-06C4-A114-FAD1-BF0B9845B8E8}"/>
              </a:ext>
            </a:extLst>
          </p:cNvPr>
          <p:cNvSpPr>
            <a:spLocks noGrp="1"/>
          </p:cNvSpPr>
          <p:nvPr>
            <p:ph type="sldNum" sz="quarter" idx="3"/>
          </p:nvPr>
        </p:nvSpPr>
        <p:spPr>
          <a:xfrm>
            <a:off x="6905625" y="6513513"/>
            <a:ext cx="5283200" cy="344487"/>
          </a:xfrm>
          <a:prstGeom prst="rect">
            <a:avLst/>
          </a:prstGeom>
        </p:spPr>
        <p:txBody>
          <a:bodyPr vert="horz" lIns="91440" tIns="45720" rIns="91440" bIns="45720" rtlCol="0" anchor="b"/>
          <a:lstStyle>
            <a:lvl1pPr algn="r">
              <a:defRPr sz="1200"/>
            </a:lvl1pPr>
          </a:lstStyle>
          <a:p>
            <a:fld id="{5DDB3E58-140A-48F0-BFDA-76A513C3EF45}" type="slidenum">
              <a:rPr lang="en-IN" smtClean="0"/>
              <a:t>‹#›</a:t>
            </a:fld>
            <a:endParaRPr lang="en-IN"/>
          </a:p>
        </p:txBody>
      </p:sp>
    </p:spTree>
    <p:extLst>
      <p:ext uri="{BB962C8B-B14F-4D97-AF65-F5344CB8AC3E}">
        <p14:creationId xmlns:p14="http://schemas.microsoft.com/office/powerpoint/2010/main" val="919074848"/>
      </p:ext>
    </p:extLst>
  </p:cSld>
  <p:clrMap bg1="lt1" tx1="dk1" bg2="lt2" tx2="dk2" accent1="accent1" accent2="accent2" accent3="accent3" accent4="accent4" accent5="accent5" accent6="accent6" hlink="hlink" folHlink="folHlink"/>
  <p:hf dt="0"/>
</p:handoutMaster>
</file>

<file path=ppt/media/hdphoto1.wdp>
</file>

<file path=ppt/media/hdphoto2.wdp>
</file>

<file path=ppt/media/image1.png>
</file>

<file path=ppt/media/image10.jpg>
</file>

<file path=ppt/media/image11.png>
</file>

<file path=ppt/media/image12.png>
</file>

<file path=ppt/media/image13.png>
</file>

<file path=ppt/media/image14.jpg>
</file>

<file path=ppt/media/image15.jpeg>
</file>

<file path=ppt/media/image16.png>
</file>

<file path=ppt/media/image17.png>
</file>

<file path=ppt/media/image18.png>
</file>

<file path=ppt/media/image19.png>
</file>

<file path=ppt/media/image2.jpg>
</file>

<file path=ppt/media/image20.png>
</file>

<file path=ppt/media/image21.png>
</file>

<file path=ppt/media/image22.jpg>
</file>

<file path=ppt/media/image3.png>
</file>

<file path=ppt/media/image4.png>
</file>

<file path=ppt/media/image5.jpg>
</file>

<file path=ppt/media/image6.jpe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1AE4AD2E-10D4-493F-9BFB-6FD6605D21BB}" type="datetimeFigureOut">
              <a:rPr lang="en-IN" smtClean="0"/>
              <a:t>11-10-2025</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38BF60CD-1A35-4270-81CF-DDB4B4ABBBB0}" type="slidenum">
              <a:rPr lang="en-IN" smtClean="0"/>
              <a:t>‹#›</a:t>
            </a:fld>
            <a:endParaRPr lang="en-IN"/>
          </a:p>
        </p:txBody>
      </p:sp>
    </p:spTree>
    <p:extLst>
      <p:ext uri="{BB962C8B-B14F-4D97-AF65-F5344CB8AC3E}">
        <p14:creationId xmlns:p14="http://schemas.microsoft.com/office/powerpoint/2010/main" val="2173216257"/>
      </p:ext>
    </p:extLst>
  </p:cSld>
  <p:clrMap bg1="lt1" tx1="dk1" bg2="lt2" tx2="dk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66750" y="588644"/>
            <a:ext cx="821690" cy="541019"/>
          </a:xfrm>
          <a:prstGeom prst="rect">
            <a:avLst/>
          </a:prstGeom>
        </p:spPr>
        <p:txBody>
          <a:bodyPr wrap="square" lIns="0" tIns="0" rIns="0" bIns="0">
            <a:spAutoFit/>
          </a:bodyPr>
          <a:lstStyle>
            <a:lvl1pPr>
              <a:defRPr sz="3350" b="1" i="0">
                <a:solidFill>
                  <a:srgbClr val="161A3D"/>
                </a:solidFill>
                <a:latin typeface="Calibri"/>
                <a:cs typeface="Calibri"/>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829026C9-4334-486E-B5A5-9A8D6F85DA6F}" type="datetime1">
              <a:rPr lang="en-US" smtClean="0"/>
              <a:t>10/11/2025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161A3D"/>
                </a:solidFill>
                <a:latin typeface="Calibri"/>
                <a:cs typeface="Calibri"/>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2BC78F64-E7C7-46B7-BBB2-842D9C31C5C0}" type="datetime1">
              <a:rPr lang="en-US" smtClean="0"/>
              <a:t>10/11/2025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161A3D"/>
                </a:solidFill>
                <a:latin typeface="Calibri"/>
                <a:cs typeface="Calibri"/>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72C8006B-5B86-4872-8669-23D9127E706A}" type="datetime1">
              <a:rPr lang="en-US" smtClean="0"/>
              <a:t>10/11/2025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350" b="1" i="0">
                <a:solidFill>
                  <a:srgbClr val="161A3D"/>
                </a:solidFill>
                <a:latin typeface="Calibri"/>
                <a:cs typeface="Calibri"/>
              </a:defRPr>
            </a:lvl1pPr>
          </a:lstStyle>
          <a:p>
            <a:endParaRPr/>
          </a:p>
        </p:txBody>
      </p:sp>
      <p:sp>
        <p:nvSpPr>
          <p:cNvPr id="3" name="Holder 3"/>
          <p:cNvSpPr>
            <a:spLocks noGrp="1"/>
          </p:cNvSpPr>
          <p:nvPr>
            <p:ph type="ftr" sz="quarter" idx="5"/>
          </p:nvPr>
        </p:nvSpPr>
        <p:spPr/>
        <p:txBody>
          <a:bodyPr lIns="0" tIns="0" rIns="0" bIns="0"/>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FB528BBC-D7CC-4D0A-AA01-9E29F34A476B}" type="datetime1">
              <a:rPr lang="en-US" smtClean="0"/>
              <a:t>10/11/2025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8BCC3E0C-E475-4F12-961F-16486DC4D931}" type="datetime1">
              <a:rPr lang="en-US" smtClean="0"/>
              <a:t>10/11/2025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7" cstate="print"/>
          <a:stretch>
            <a:fillRect/>
          </a:stretch>
        </p:blipFill>
        <p:spPr>
          <a:xfrm>
            <a:off x="9504717" y="6123420"/>
            <a:ext cx="1998567" cy="535709"/>
          </a:xfrm>
          <a:prstGeom prst="rect">
            <a:avLst/>
          </a:prstGeom>
        </p:spPr>
      </p:pic>
      <p:sp>
        <p:nvSpPr>
          <p:cNvPr id="2" name="Holder 2"/>
          <p:cNvSpPr>
            <a:spLocks noGrp="1"/>
          </p:cNvSpPr>
          <p:nvPr>
            <p:ph type="title"/>
          </p:nvPr>
        </p:nvSpPr>
        <p:spPr>
          <a:xfrm>
            <a:off x="666750" y="588644"/>
            <a:ext cx="1380489" cy="541019"/>
          </a:xfrm>
          <a:prstGeom prst="rect">
            <a:avLst/>
          </a:prstGeom>
        </p:spPr>
        <p:txBody>
          <a:bodyPr wrap="square" lIns="0" tIns="0" rIns="0" bIns="0">
            <a:spAutoFit/>
          </a:bodyPr>
          <a:lstStyle>
            <a:lvl1pPr>
              <a:defRPr sz="3350" b="1" i="0">
                <a:solidFill>
                  <a:srgbClr val="161A3D"/>
                </a:solidFill>
                <a:latin typeface="Calibri"/>
                <a:cs typeface="Calibri"/>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666750" y="6215246"/>
            <a:ext cx="7212965" cy="362584"/>
          </a:xfrm>
          <a:prstGeom prst="rect">
            <a:avLst/>
          </a:prstGeom>
        </p:spPr>
        <p:txBody>
          <a:bodyPr wrap="square" lIns="0" tIns="0" rIns="0" bIns="0">
            <a:spAutoFit/>
          </a:bodyPr>
          <a:lstStyle>
            <a:lvl1pPr>
              <a:defRPr sz="1100" b="0" i="0">
                <a:solidFill>
                  <a:srgbClr val="AEABAB"/>
                </a:solidFill>
                <a:latin typeface="Calibri"/>
                <a:cs typeface="Calibri"/>
              </a:defRPr>
            </a:lvl1pPr>
          </a:lstStyle>
          <a:p>
            <a:pPr marL="12700" marR="5080">
              <a:lnSpc>
                <a:spcPts val="1280"/>
              </a:lnSpc>
              <a:spcBef>
                <a:spcPts val="150"/>
              </a:spcBef>
            </a:pPr>
            <a:r>
              <a:rPr b="1" spc="-10" dirty="0">
                <a:latin typeface="Calibri"/>
                <a:cs typeface="Calibri"/>
              </a:rPr>
              <a:t>CONFIDENTIAL</a:t>
            </a:r>
            <a:r>
              <a:rPr spc="-10" dirty="0"/>
              <a:t>: </a:t>
            </a:r>
            <a:r>
              <a:rPr dirty="0"/>
              <a:t>The</a:t>
            </a:r>
            <a:r>
              <a:rPr spc="30" dirty="0"/>
              <a:t> </a:t>
            </a:r>
            <a:r>
              <a:rPr dirty="0"/>
              <a:t>information</a:t>
            </a:r>
            <a:r>
              <a:rPr spc="-5" dirty="0"/>
              <a:t> </a:t>
            </a:r>
            <a:r>
              <a:rPr dirty="0"/>
              <a:t>in this</a:t>
            </a:r>
            <a:r>
              <a:rPr spc="-5" dirty="0"/>
              <a:t> </a:t>
            </a:r>
            <a:r>
              <a:rPr dirty="0"/>
              <a:t>document</a:t>
            </a:r>
            <a:r>
              <a:rPr spc="-10" dirty="0"/>
              <a:t> belongs</a:t>
            </a:r>
            <a:r>
              <a:rPr spc="-5" dirty="0"/>
              <a:t> </a:t>
            </a:r>
            <a:r>
              <a:rPr dirty="0"/>
              <a:t>to</a:t>
            </a:r>
            <a:r>
              <a:rPr spc="-10" dirty="0"/>
              <a:t> </a:t>
            </a:r>
            <a:r>
              <a:rPr dirty="0"/>
              <a:t>Boston Institute</a:t>
            </a:r>
            <a:r>
              <a:rPr spc="-50" dirty="0"/>
              <a:t> </a:t>
            </a:r>
            <a:r>
              <a:rPr dirty="0"/>
              <a:t>of</a:t>
            </a:r>
            <a:r>
              <a:rPr spc="25" dirty="0"/>
              <a:t> </a:t>
            </a:r>
            <a:r>
              <a:rPr spc="-10" dirty="0"/>
              <a:t>Analytics</a:t>
            </a:r>
            <a:r>
              <a:rPr spc="-5" dirty="0"/>
              <a:t> </a:t>
            </a:r>
            <a:r>
              <a:rPr dirty="0"/>
              <a:t>LLC.</a:t>
            </a:r>
            <a:r>
              <a:rPr spc="10" dirty="0"/>
              <a:t> </a:t>
            </a:r>
            <a:r>
              <a:rPr dirty="0"/>
              <a:t>Any </a:t>
            </a:r>
            <a:r>
              <a:rPr spc="-10" dirty="0"/>
              <a:t>unauthorized</a:t>
            </a:r>
            <a:r>
              <a:rPr dirty="0"/>
              <a:t> sharing</a:t>
            </a:r>
            <a:r>
              <a:rPr spc="-15" dirty="0"/>
              <a:t> </a:t>
            </a:r>
            <a:r>
              <a:rPr dirty="0"/>
              <a:t>of</a:t>
            </a:r>
            <a:r>
              <a:rPr spc="25" dirty="0"/>
              <a:t> </a:t>
            </a:r>
            <a:r>
              <a:rPr spc="-20" dirty="0"/>
              <a:t>this </a:t>
            </a:r>
            <a:r>
              <a:rPr dirty="0"/>
              <a:t>material</a:t>
            </a:r>
            <a:r>
              <a:rPr spc="10" dirty="0"/>
              <a:t> </a:t>
            </a:r>
            <a:r>
              <a:rPr dirty="0"/>
              <a:t>is</a:t>
            </a:r>
            <a:r>
              <a:rPr spc="-25" dirty="0"/>
              <a:t> </a:t>
            </a:r>
            <a:r>
              <a:rPr dirty="0"/>
              <a:t>prohibited</a:t>
            </a:r>
            <a:r>
              <a:rPr spc="-25" dirty="0"/>
              <a:t> </a:t>
            </a:r>
            <a:r>
              <a:rPr dirty="0"/>
              <a:t>and</a:t>
            </a:r>
            <a:r>
              <a:rPr spc="-20" dirty="0"/>
              <a:t> </a:t>
            </a:r>
            <a:r>
              <a:rPr dirty="0"/>
              <a:t>subject</a:t>
            </a:r>
            <a:r>
              <a:rPr spc="-35" dirty="0"/>
              <a:t> </a:t>
            </a:r>
            <a:r>
              <a:rPr dirty="0"/>
              <a:t>to</a:t>
            </a:r>
            <a:r>
              <a:rPr spc="-25" dirty="0"/>
              <a:t> </a:t>
            </a:r>
            <a:r>
              <a:rPr dirty="0"/>
              <a:t>legal</a:t>
            </a:r>
            <a:r>
              <a:rPr spc="10" dirty="0"/>
              <a:t> </a:t>
            </a:r>
            <a:r>
              <a:rPr dirty="0"/>
              <a:t>action</a:t>
            </a:r>
            <a:r>
              <a:rPr spc="-25" dirty="0"/>
              <a:t> </a:t>
            </a:r>
            <a:r>
              <a:rPr dirty="0"/>
              <a:t>under</a:t>
            </a:r>
            <a:r>
              <a:rPr spc="25" dirty="0"/>
              <a:t> </a:t>
            </a:r>
            <a:r>
              <a:rPr dirty="0"/>
              <a:t>breach</a:t>
            </a:r>
            <a:r>
              <a:rPr spc="-20" dirty="0"/>
              <a:t> </a:t>
            </a:r>
            <a:r>
              <a:rPr dirty="0"/>
              <a:t>of IP</a:t>
            </a:r>
            <a:r>
              <a:rPr spc="-15" dirty="0"/>
              <a:t> </a:t>
            </a:r>
            <a:r>
              <a:rPr dirty="0"/>
              <a:t>and</a:t>
            </a:r>
            <a:r>
              <a:rPr spc="-20" dirty="0"/>
              <a:t> </a:t>
            </a:r>
            <a:r>
              <a:rPr spc="-10" dirty="0"/>
              <a:t>confidentiality</a:t>
            </a:r>
            <a:r>
              <a:rPr spc="-15" dirty="0"/>
              <a:t> </a:t>
            </a:r>
            <a:r>
              <a:rPr spc="-10" dirty="0"/>
              <a:t>clauses.</a:t>
            </a: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E2D2D232-0041-4C23-8DBC-2F574A5DC60F}" type="datetime1">
              <a:rPr lang="en-US" smtClean="0"/>
              <a:t>10/11/2025</a:t>
            </a:fld>
            <a:endParaRPr lang="en-US"/>
          </a:p>
        </p:txBody>
      </p:sp>
      <p:sp>
        <p:nvSpPr>
          <p:cNvPr id="6" name="Holder 6"/>
          <p:cNvSpPr>
            <a:spLocks noGrp="1"/>
          </p:cNvSpPr>
          <p:nvPr>
            <p:ph type="sldNum" sz="quarter" idx="7"/>
          </p:nvPr>
        </p:nvSpPr>
        <p:spPr>
          <a:xfrm>
            <a:off x="8778240" y="6377940"/>
            <a:ext cx="280416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sldNum="0"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8" Type="http://schemas.openxmlformats.org/officeDocument/2006/relationships/diagramLayout" Target="../diagrams/layout23.xml"/><Relationship Id="rId3" Type="http://schemas.openxmlformats.org/officeDocument/2006/relationships/diagramLayout" Target="../diagrams/layout22.xml"/><Relationship Id="rId7" Type="http://schemas.openxmlformats.org/officeDocument/2006/relationships/diagramData" Target="../diagrams/data23.xml"/><Relationship Id="rId12" Type="http://schemas.openxmlformats.org/officeDocument/2006/relationships/image" Target="../media/image22.jpg"/><Relationship Id="rId2" Type="http://schemas.openxmlformats.org/officeDocument/2006/relationships/diagramData" Target="../diagrams/data22.xml"/><Relationship Id="rId1" Type="http://schemas.openxmlformats.org/officeDocument/2006/relationships/slideLayout" Target="../slideLayouts/slideLayout1.xml"/><Relationship Id="rId6" Type="http://schemas.microsoft.com/office/2007/relationships/diagramDrawing" Target="../diagrams/drawing22.xml"/><Relationship Id="rId11" Type="http://schemas.microsoft.com/office/2007/relationships/diagramDrawing" Target="../diagrams/drawing23.xml"/><Relationship Id="rId5" Type="http://schemas.openxmlformats.org/officeDocument/2006/relationships/diagramColors" Target="../diagrams/colors22.xml"/><Relationship Id="rId10" Type="http://schemas.openxmlformats.org/officeDocument/2006/relationships/diagramColors" Target="../diagrams/colors23.xml"/><Relationship Id="rId4" Type="http://schemas.openxmlformats.org/officeDocument/2006/relationships/diagramQuickStyle" Target="../diagrams/quickStyle22.xml"/><Relationship Id="rId9" Type="http://schemas.openxmlformats.org/officeDocument/2006/relationships/diagramQuickStyle" Target="../diagrams/quickStyle23.xml"/></Relationships>
</file>

<file path=ppt/slides/_rels/slide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4.png"/><Relationship Id="rId1" Type="http://schemas.openxmlformats.org/officeDocument/2006/relationships/slideLayout" Target="../slideLayouts/slideLayout4.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xml.rels><?xml version="1.0" encoding="UTF-8" standalone="yes"?>
<Relationships xmlns="http://schemas.openxmlformats.org/package/2006/relationships"><Relationship Id="rId13" Type="http://schemas.microsoft.com/office/2007/relationships/hdphoto" Target="../media/hdphoto1.wdp"/><Relationship Id="rId18" Type="http://schemas.microsoft.com/office/2007/relationships/diagramDrawing" Target="../diagrams/drawing4.xml"/><Relationship Id="rId26" Type="http://schemas.openxmlformats.org/officeDocument/2006/relationships/diagramQuickStyle" Target="../diagrams/quickStyle6.xml"/><Relationship Id="rId3" Type="http://schemas.openxmlformats.org/officeDocument/2006/relationships/diagramLayout" Target="../diagrams/layout2.xml"/><Relationship Id="rId21" Type="http://schemas.openxmlformats.org/officeDocument/2006/relationships/diagramQuickStyle" Target="../diagrams/quickStyle5.xml"/><Relationship Id="rId7" Type="http://schemas.openxmlformats.org/officeDocument/2006/relationships/diagramData" Target="../diagrams/data3.xml"/><Relationship Id="rId12" Type="http://schemas.openxmlformats.org/officeDocument/2006/relationships/image" Target="../media/image11.png"/><Relationship Id="rId17" Type="http://schemas.openxmlformats.org/officeDocument/2006/relationships/diagramColors" Target="../diagrams/colors4.xml"/><Relationship Id="rId25" Type="http://schemas.openxmlformats.org/officeDocument/2006/relationships/diagramLayout" Target="../diagrams/layout6.xml"/><Relationship Id="rId33" Type="http://schemas.microsoft.com/office/2007/relationships/diagramDrawing" Target="../diagrams/drawing7.xml"/><Relationship Id="rId2" Type="http://schemas.openxmlformats.org/officeDocument/2006/relationships/diagramData" Target="../diagrams/data2.xml"/><Relationship Id="rId16" Type="http://schemas.openxmlformats.org/officeDocument/2006/relationships/diagramQuickStyle" Target="../diagrams/quickStyle4.xml"/><Relationship Id="rId20" Type="http://schemas.openxmlformats.org/officeDocument/2006/relationships/diagramLayout" Target="../diagrams/layout5.xml"/><Relationship Id="rId29"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2.xml"/><Relationship Id="rId11" Type="http://schemas.microsoft.com/office/2007/relationships/diagramDrawing" Target="../diagrams/drawing3.xml"/><Relationship Id="rId24" Type="http://schemas.openxmlformats.org/officeDocument/2006/relationships/diagramData" Target="../diagrams/data6.xml"/><Relationship Id="rId32" Type="http://schemas.openxmlformats.org/officeDocument/2006/relationships/diagramColors" Target="../diagrams/colors7.xml"/><Relationship Id="rId5" Type="http://schemas.openxmlformats.org/officeDocument/2006/relationships/diagramColors" Target="../diagrams/colors2.xml"/><Relationship Id="rId15" Type="http://schemas.openxmlformats.org/officeDocument/2006/relationships/diagramLayout" Target="../diagrams/layout4.xml"/><Relationship Id="rId23" Type="http://schemas.microsoft.com/office/2007/relationships/diagramDrawing" Target="../diagrams/drawing5.xml"/><Relationship Id="rId28" Type="http://schemas.microsoft.com/office/2007/relationships/diagramDrawing" Target="../diagrams/drawing6.xml"/><Relationship Id="rId10" Type="http://schemas.openxmlformats.org/officeDocument/2006/relationships/diagramColors" Target="../diagrams/colors3.xml"/><Relationship Id="rId19" Type="http://schemas.openxmlformats.org/officeDocument/2006/relationships/diagramData" Target="../diagrams/data5.xml"/><Relationship Id="rId31" Type="http://schemas.openxmlformats.org/officeDocument/2006/relationships/diagramQuickStyle" Target="../diagrams/quickStyle7.xml"/><Relationship Id="rId4" Type="http://schemas.openxmlformats.org/officeDocument/2006/relationships/diagramQuickStyle" Target="../diagrams/quickStyle2.xml"/><Relationship Id="rId9" Type="http://schemas.openxmlformats.org/officeDocument/2006/relationships/diagramQuickStyle" Target="../diagrams/quickStyle3.xml"/><Relationship Id="rId14" Type="http://schemas.openxmlformats.org/officeDocument/2006/relationships/diagramData" Target="../diagrams/data4.xml"/><Relationship Id="rId22" Type="http://schemas.openxmlformats.org/officeDocument/2006/relationships/diagramColors" Target="../diagrams/colors5.xml"/><Relationship Id="rId27" Type="http://schemas.openxmlformats.org/officeDocument/2006/relationships/diagramColors" Target="../diagrams/colors6.xml"/><Relationship Id="rId30" Type="http://schemas.openxmlformats.org/officeDocument/2006/relationships/diagramLayout" Target="../diagrams/layout7.xml"/><Relationship Id="rId8" Type="http://schemas.openxmlformats.org/officeDocument/2006/relationships/diagramLayout" Target="../diagrams/layout3.xml"/></Relationships>
</file>

<file path=ppt/slides/_rels/slide4.xml.rels><?xml version="1.0" encoding="UTF-8" standalone="yes"?>
<Relationships xmlns="http://schemas.openxmlformats.org/package/2006/relationships"><Relationship Id="rId8" Type="http://schemas.openxmlformats.org/officeDocument/2006/relationships/diagramColors" Target="../diagrams/colors8.xml"/><Relationship Id="rId13" Type="http://schemas.openxmlformats.org/officeDocument/2006/relationships/diagramColors" Target="../diagrams/colors9.xml"/><Relationship Id="rId3" Type="http://schemas.openxmlformats.org/officeDocument/2006/relationships/image" Target="../media/image13.png"/><Relationship Id="rId7" Type="http://schemas.openxmlformats.org/officeDocument/2006/relationships/diagramQuickStyle" Target="../diagrams/quickStyle8.xml"/><Relationship Id="rId12" Type="http://schemas.openxmlformats.org/officeDocument/2006/relationships/diagramQuickStyle" Target="../diagrams/quickStyle9.xml"/><Relationship Id="rId2" Type="http://schemas.openxmlformats.org/officeDocument/2006/relationships/image" Target="../media/image12.png"/><Relationship Id="rId16" Type="http://schemas.openxmlformats.org/officeDocument/2006/relationships/image" Target="../media/image15.jpeg"/><Relationship Id="rId1" Type="http://schemas.openxmlformats.org/officeDocument/2006/relationships/slideLayout" Target="../slideLayouts/slideLayout5.xml"/><Relationship Id="rId6" Type="http://schemas.openxmlformats.org/officeDocument/2006/relationships/diagramLayout" Target="../diagrams/layout8.xml"/><Relationship Id="rId11" Type="http://schemas.openxmlformats.org/officeDocument/2006/relationships/diagramLayout" Target="../diagrams/layout9.xml"/><Relationship Id="rId5" Type="http://schemas.openxmlformats.org/officeDocument/2006/relationships/diagramData" Target="../diagrams/data8.xml"/><Relationship Id="rId15" Type="http://schemas.openxmlformats.org/officeDocument/2006/relationships/image" Target="../media/image14.jpg"/><Relationship Id="rId10" Type="http://schemas.openxmlformats.org/officeDocument/2006/relationships/diagramData" Target="../diagrams/data9.xml"/><Relationship Id="rId4" Type="http://schemas.microsoft.com/office/2007/relationships/hdphoto" Target="../media/hdphoto2.wdp"/><Relationship Id="rId9" Type="http://schemas.microsoft.com/office/2007/relationships/diagramDrawing" Target="../diagrams/drawing8.xml"/><Relationship Id="rId14" Type="http://schemas.microsoft.com/office/2007/relationships/diagramDrawing" Target="../diagrams/drawing9.xml"/></Relationships>
</file>

<file path=ppt/slides/_rels/slide5.xml.rels><?xml version="1.0" encoding="UTF-8" standalone="yes"?>
<Relationships xmlns="http://schemas.openxmlformats.org/package/2006/relationships"><Relationship Id="rId8" Type="http://schemas.openxmlformats.org/officeDocument/2006/relationships/diagramLayout" Target="../diagrams/layout11.xml"/><Relationship Id="rId13" Type="http://schemas.openxmlformats.org/officeDocument/2006/relationships/diagramLayout" Target="../diagrams/layout12.xml"/><Relationship Id="rId18" Type="http://schemas.openxmlformats.org/officeDocument/2006/relationships/diagramLayout" Target="../diagrams/layout13.xml"/><Relationship Id="rId3" Type="http://schemas.openxmlformats.org/officeDocument/2006/relationships/diagramLayout" Target="../diagrams/layout10.xml"/><Relationship Id="rId21" Type="http://schemas.microsoft.com/office/2007/relationships/diagramDrawing" Target="../diagrams/drawing13.xml"/><Relationship Id="rId7" Type="http://schemas.openxmlformats.org/officeDocument/2006/relationships/diagramData" Target="../diagrams/data11.xml"/><Relationship Id="rId12" Type="http://schemas.openxmlformats.org/officeDocument/2006/relationships/diagramData" Target="../diagrams/data12.xml"/><Relationship Id="rId17" Type="http://schemas.openxmlformats.org/officeDocument/2006/relationships/diagramData" Target="../diagrams/data13.xml"/><Relationship Id="rId2" Type="http://schemas.openxmlformats.org/officeDocument/2006/relationships/diagramData" Target="../diagrams/data10.xml"/><Relationship Id="rId16" Type="http://schemas.microsoft.com/office/2007/relationships/diagramDrawing" Target="../diagrams/drawing12.xml"/><Relationship Id="rId20" Type="http://schemas.openxmlformats.org/officeDocument/2006/relationships/diagramColors" Target="../diagrams/colors13.xml"/><Relationship Id="rId1" Type="http://schemas.openxmlformats.org/officeDocument/2006/relationships/slideLayout" Target="../slideLayouts/slideLayout4.xml"/><Relationship Id="rId6" Type="http://schemas.microsoft.com/office/2007/relationships/diagramDrawing" Target="../diagrams/drawing10.xml"/><Relationship Id="rId11" Type="http://schemas.microsoft.com/office/2007/relationships/diagramDrawing" Target="../diagrams/drawing11.xml"/><Relationship Id="rId5" Type="http://schemas.openxmlformats.org/officeDocument/2006/relationships/diagramColors" Target="../diagrams/colors10.xml"/><Relationship Id="rId15" Type="http://schemas.openxmlformats.org/officeDocument/2006/relationships/diagramColors" Target="../diagrams/colors12.xml"/><Relationship Id="rId10" Type="http://schemas.openxmlformats.org/officeDocument/2006/relationships/diagramColors" Target="../diagrams/colors11.xml"/><Relationship Id="rId19" Type="http://schemas.openxmlformats.org/officeDocument/2006/relationships/diagramQuickStyle" Target="../diagrams/quickStyle13.xml"/><Relationship Id="rId4" Type="http://schemas.openxmlformats.org/officeDocument/2006/relationships/diagramQuickStyle" Target="../diagrams/quickStyle10.xml"/><Relationship Id="rId9" Type="http://schemas.openxmlformats.org/officeDocument/2006/relationships/diagramQuickStyle" Target="../diagrams/quickStyle11.xml"/><Relationship Id="rId14" Type="http://schemas.openxmlformats.org/officeDocument/2006/relationships/diagramQuickStyle" Target="../diagrams/quickStyle12.xml"/></Relationships>
</file>

<file path=ppt/slides/_rels/slide6.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image" Target="../media/image16.png"/><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 Id="rId9" Type="http://schemas.openxmlformats.org/officeDocument/2006/relationships/image" Target="../media/image18.png"/></Relationships>
</file>

<file path=ppt/slides/_rels/slide7.xml.rels><?xml version="1.0" encoding="UTF-8" standalone="yes"?>
<Relationships xmlns="http://schemas.openxmlformats.org/package/2006/relationships"><Relationship Id="rId8" Type="http://schemas.openxmlformats.org/officeDocument/2006/relationships/diagramLayout" Target="../diagrams/layout16.xml"/><Relationship Id="rId13" Type="http://schemas.openxmlformats.org/officeDocument/2006/relationships/diagramData" Target="../diagrams/data17.xml"/><Relationship Id="rId3" Type="http://schemas.openxmlformats.org/officeDocument/2006/relationships/diagramLayout" Target="../diagrams/layout15.xml"/><Relationship Id="rId7" Type="http://schemas.openxmlformats.org/officeDocument/2006/relationships/diagramData" Target="../diagrams/data16.xml"/><Relationship Id="rId12" Type="http://schemas.openxmlformats.org/officeDocument/2006/relationships/image" Target="../media/image19.png"/><Relationship Id="rId17" Type="http://schemas.microsoft.com/office/2007/relationships/diagramDrawing" Target="../diagrams/drawing17.xml"/><Relationship Id="rId2" Type="http://schemas.openxmlformats.org/officeDocument/2006/relationships/diagramData" Target="../diagrams/data15.xml"/><Relationship Id="rId16" Type="http://schemas.openxmlformats.org/officeDocument/2006/relationships/diagramColors" Target="../diagrams/colors17.xml"/><Relationship Id="rId1" Type="http://schemas.openxmlformats.org/officeDocument/2006/relationships/slideLayout" Target="../slideLayouts/slideLayout4.xml"/><Relationship Id="rId6" Type="http://schemas.microsoft.com/office/2007/relationships/diagramDrawing" Target="../diagrams/drawing15.xml"/><Relationship Id="rId11" Type="http://schemas.microsoft.com/office/2007/relationships/diagramDrawing" Target="../diagrams/drawing16.xml"/><Relationship Id="rId5" Type="http://schemas.openxmlformats.org/officeDocument/2006/relationships/diagramColors" Target="../diagrams/colors15.xml"/><Relationship Id="rId15" Type="http://schemas.openxmlformats.org/officeDocument/2006/relationships/diagramQuickStyle" Target="../diagrams/quickStyle17.xml"/><Relationship Id="rId10" Type="http://schemas.openxmlformats.org/officeDocument/2006/relationships/diagramColors" Target="../diagrams/colors16.xml"/><Relationship Id="rId4" Type="http://schemas.openxmlformats.org/officeDocument/2006/relationships/diagramQuickStyle" Target="../diagrams/quickStyle15.xml"/><Relationship Id="rId9" Type="http://schemas.openxmlformats.org/officeDocument/2006/relationships/diagramQuickStyle" Target="../diagrams/quickStyle16.xml"/><Relationship Id="rId14" Type="http://schemas.openxmlformats.org/officeDocument/2006/relationships/diagramLayout" Target="../diagrams/layout17.xml"/></Relationships>
</file>

<file path=ppt/slides/_rels/slide8.xml.rels><?xml version="1.0" encoding="UTF-8" standalone="yes"?>
<Relationships xmlns="http://schemas.openxmlformats.org/package/2006/relationships"><Relationship Id="rId8" Type="http://schemas.openxmlformats.org/officeDocument/2006/relationships/diagramLayout" Target="../diagrams/layout19.xml"/><Relationship Id="rId13" Type="http://schemas.openxmlformats.org/officeDocument/2006/relationships/diagramLayout" Target="../diagrams/layout20.xml"/><Relationship Id="rId3" Type="http://schemas.openxmlformats.org/officeDocument/2006/relationships/diagramLayout" Target="../diagrams/layout18.xml"/><Relationship Id="rId7" Type="http://schemas.openxmlformats.org/officeDocument/2006/relationships/diagramData" Target="../diagrams/data19.xml"/><Relationship Id="rId12" Type="http://schemas.openxmlformats.org/officeDocument/2006/relationships/diagramData" Target="../diagrams/data20.xml"/><Relationship Id="rId17" Type="http://schemas.openxmlformats.org/officeDocument/2006/relationships/image" Target="../media/image20.png"/><Relationship Id="rId2" Type="http://schemas.openxmlformats.org/officeDocument/2006/relationships/diagramData" Target="../diagrams/data18.xml"/><Relationship Id="rId16" Type="http://schemas.microsoft.com/office/2007/relationships/diagramDrawing" Target="../diagrams/drawing20.xml"/><Relationship Id="rId1" Type="http://schemas.openxmlformats.org/officeDocument/2006/relationships/slideLayout" Target="../slideLayouts/slideLayout5.xml"/><Relationship Id="rId6" Type="http://schemas.microsoft.com/office/2007/relationships/diagramDrawing" Target="../diagrams/drawing18.xml"/><Relationship Id="rId11" Type="http://schemas.microsoft.com/office/2007/relationships/diagramDrawing" Target="../diagrams/drawing19.xml"/><Relationship Id="rId5" Type="http://schemas.openxmlformats.org/officeDocument/2006/relationships/diagramColors" Target="../diagrams/colors18.xml"/><Relationship Id="rId15" Type="http://schemas.openxmlformats.org/officeDocument/2006/relationships/diagramColors" Target="../diagrams/colors20.xml"/><Relationship Id="rId10" Type="http://schemas.openxmlformats.org/officeDocument/2006/relationships/diagramColors" Target="../diagrams/colors19.xml"/><Relationship Id="rId4" Type="http://schemas.openxmlformats.org/officeDocument/2006/relationships/diagramQuickStyle" Target="../diagrams/quickStyle18.xml"/><Relationship Id="rId9" Type="http://schemas.openxmlformats.org/officeDocument/2006/relationships/diagramQuickStyle" Target="../diagrams/quickStyle19.xml"/><Relationship Id="rId14" Type="http://schemas.openxmlformats.org/officeDocument/2006/relationships/diagramQuickStyle" Target="../diagrams/quickStyle20.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79450" y="6227946"/>
            <a:ext cx="7187565" cy="337185"/>
          </a:xfrm>
          <a:prstGeom prst="rect">
            <a:avLst/>
          </a:prstGeom>
        </p:spPr>
        <p:txBody>
          <a:bodyPr vert="horz" wrap="square" lIns="0" tIns="6350" rIns="0" bIns="0" rtlCol="0">
            <a:spAutoFit/>
          </a:bodyPr>
          <a:lstStyle/>
          <a:p>
            <a:pPr>
              <a:lnSpc>
                <a:spcPts val="1280"/>
              </a:lnSpc>
              <a:spcBef>
                <a:spcPts val="50"/>
              </a:spcBef>
            </a:pPr>
            <a:r>
              <a:rPr sz="1100" b="1" spc="-10" dirty="0">
                <a:solidFill>
                  <a:srgbClr val="AEABAB"/>
                </a:solidFill>
                <a:latin typeface="Calibri"/>
                <a:cs typeface="Calibri"/>
              </a:rPr>
              <a:t>CONFIDENTIAL</a:t>
            </a:r>
            <a:r>
              <a:rPr sz="1100" spc="-10" dirty="0">
                <a:solidFill>
                  <a:srgbClr val="AEABAB"/>
                </a:solidFill>
                <a:latin typeface="Calibri"/>
                <a:cs typeface="Calibri"/>
              </a:rPr>
              <a:t>: </a:t>
            </a:r>
            <a:r>
              <a:rPr sz="1100" dirty="0">
                <a:solidFill>
                  <a:srgbClr val="AEABAB"/>
                </a:solidFill>
                <a:latin typeface="Calibri"/>
                <a:cs typeface="Calibri"/>
              </a:rPr>
              <a:t>The</a:t>
            </a:r>
            <a:r>
              <a:rPr sz="1100" spc="30" dirty="0">
                <a:solidFill>
                  <a:srgbClr val="AEABAB"/>
                </a:solidFill>
                <a:latin typeface="Calibri"/>
                <a:cs typeface="Calibri"/>
              </a:rPr>
              <a:t> </a:t>
            </a:r>
            <a:r>
              <a:rPr sz="1100" dirty="0">
                <a:solidFill>
                  <a:srgbClr val="AEABAB"/>
                </a:solidFill>
                <a:latin typeface="Calibri"/>
                <a:cs typeface="Calibri"/>
              </a:rPr>
              <a:t>information</a:t>
            </a:r>
            <a:r>
              <a:rPr sz="1100" spc="-5" dirty="0">
                <a:solidFill>
                  <a:srgbClr val="AEABAB"/>
                </a:solidFill>
                <a:latin typeface="Calibri"/>
                <a:cs typeface="Calibri"/>
              </a:rPr>
              <a:t> </a:t>
            </a:r>
            <a:r>
              <a:rPr sz="1100" dirty="0">
                <a:solidFill>
                  <a:srgbClr val="AEABAB"/>
                </a:solidFill>
                <a:latin typeface="Calibri"/>
                <a:cs typeface="Calibri"/>
              </a:rPr>
              <a:t>in this</a:t>
            </a:r>
            <a:r>
              <a:rPr sz="1100" spc="-5" dirty="0">
                <a:solidFill>
                  <a:srgbClr val="AEABAB"/>
                </a:solidFill>
                <a:latin typeface="Calibri"/>
                <a:cs typeface="Calibri"/>
              </a:rPr>
              <a:t> </a:t>
            </a:r>
            <a:r>
              <a:rPr sz="1100" dirty="0">
                <a:solidFill>
                  <a:srgbClr val="AEABAB"/>
                </a:solidFill>
                <a:latin typeface="Calibri"/>
                <a:cs typeface="Calibri"/>
              </a:rPr>
              <a:t>document</a:t>
            </a:r>
            <a:r>
              <a:rPr sz="1100" spc="-10" dirty="0">
                <a:solidFill>
                  <a:srgbClr val="AEABAB"/>
                </a:solidFill>
                <a:latin typeface="Calibri"/>
                <a:cs typeface="Calibri"/>
              </a:rPr>
              <a:t> belongs</a:t>
            </a:r>
            <a:r>
              <a:rPr sz="1100" spc="-5" dirty="0">
                <a:solidFill>
                  <a:srgbClr val="AEABAB"/>
                </a:solidFill>
                <a:latin typeface="Calibri"/>
                <a:cs typeface="Calibri"/>
              </a:rPr>
              <a:t> </a:t>
            </a:r>
            <a:r>
              <a:rPr sz="1100" dirty="0">
                <a:solidFill>
                  <a:srgbClr val="AEABAB"/>
                </a:solidFill>
                <a:latin typeface="Calibri"/>
                <a:cs typeface="Calibri"/>
              </a:rPr>
              <a:t>to</a:t>
            </a:r>
            <a:r>
              <a:rPr sz="1100" spc="-10" dirty="0">
                <a:solidFill>
                  <a:srgbClr val="AEABAB"/>
                </a:solidFill>
                <a:latin typeface="Calibri"/>
                <a:cs typeface="Calibri"/>
              </a:rPr>
              <a:t> </a:t>
            </a:r>
            <a:r>
              <a:rPr sz="1100" dirty="0">
                <a:solidFill>
                  <a:srgbClr val="AEABAB"/>
                </a:solidFill>
                <a:latin typeface="Calibri"/>
                <a:cs typeface="Calibri"/>
              </a:rPr>
              <a:t>Boston Institute</a:t>
            </a:r>
            <a:r>
              <a:rPr sz="1100" spc="-50" dirty="0">
                <a:solidFill>
                  <a:srgbClr val="AEABAB"/>
                </a:solidFill>
                <a:latin typeface="Calibri"/>
                <a:cs typeface="Calibri"/>
              </a:rPr>
              <a:t> </a:t>
            </a:r>
            <a:r>
              <a:rPr sz="1100" dirty="0">
                <a:solidFill>
                  <a:srgbClr val="AEABAB"/>
                </a:solidFill>
                <a:latin typeface="Calibri"/>
                <a:cs typeface="Calibri"/>
              </a:rPr>
              <a:t>of</a:t>
            </a:r>
            <a:r>
              <a:rPr sz="1100" spc="25" dirty="0">
                <a:solidFill>
                  <a:srgbClr val="AEABAB"/>
                </a:solidFill>
                <a:latin typeface="Calibri"/>
                <a:cs typeface="Calibri"/>
              </a:rPr>
              <a:t> </a:t>
            </a:r>
            <a:r>
              <a:rPr sz="1100" spc="-10" dirty="0">
                <a:solidFill>
                  <a:srgbClr val="AEABAB"/>
                </a:solidFill>
                <a:latin typeface="Calibri"/>
                <a:cs typeface="Calibri"/>
              </a:rPr>
              <a:t>Analytics</a:t>
            </a:r>
            <a:r>
              <a:rPr sz="1100" spc="-5" dirty="0">
                <a:solidFill>
                  <a:srgbClr val="AEABAB"/>
                </a:solidFill>
                <a:latin typeface="Calibri"/>
                <a:cs typeface="Calibri"/>
              </a:rPr>
              <a:t> </a:t>
            </a:r>
            <a:r>
              <a:rPr sz="1100" dirty="0">
                <a:solidFill>
                  <a:srgbClr val="AEABAB"/>
                </a:solidFill>
                <a:latin typeface="Calibri"/>
                <a:cs typeface="Calibri"/>
              </a:rPr>
              <a:t>LLC.</a:t>
            </a:r>
            <a:r>
              <a:rPr sz="1100" spc="10" dirty="0">
                <a:solidFill>
                  <a:srgbClr val="AEABAB"/>
                </a:solidFill>
                <a:latin typeface="Calibri"/>
                <a:cs typeface="Calibri"/>
              </a:rPr>
              <a:t> </a:t>
            </a:r>
            <a:r>
              <a:rPr sz="1100" dirty="0">
                <a:solidFill>
                  <a:srgbClr val="AEABAB"/>
                </a:solidFill>
                <a:latin typeface="Calibri"/>
                <a:cs typeface="Calibri"/>
              </a:rPr>
              <a:t>Any </a:t>
            </a:r>
            <a:r>
              <a:rPr sz="1100" spc="-10" dirty="0">
                <a:solidFill>
                  <a:srgbClr val="AEABAB"/>
                </a:solidFill>
                <a:latin typeface="Calibri"/>
                <a:cs typeface="Calibri"/>
              </a:rPr>
              <a:t>unauthorized</a:t>
            </a:r>
            <a:r>
              <a:rPr sz="1100" dirty="0">
                <a:solidFill>
                  <a:srgbClr val="AEABAB"/>
                </a:solidFill>
                <a:latin typeface="Calibri"/>
                <a:cs typeface="Calibri"/>
              </a:rPr>
              <a:t> sharing</a:t>
            </a:r>
            <a:r>
              <a:rPr sz="1100" spc="-15" dirty="0">
                <a:solidFill>
                  <a:srgbClr val="AEABAB"/>
                </a:solidFill>
                <a:latin typeface="Calibri"/>
                <a:cs typeface="Calibri"/>
              </a:rPr>
              <a:t> </a:t>
            </a:r>
            <a:r>
              <a:rPr sz="1100" dirty="0">
                <a:solidFill>
                  <a:srgbClr val="AEABAB"/>
                </a:solidFill>
                <a:latin typeface="Calibri"/>
                <a:cs typeface="Calibri"/>
              </a:rPr>
              <a:t>of</a:t>
            </a:r>
            <a:r>
              <a:rPr sz="1100" spc="25" dirty="0">
                <a:solidFill>
                  <a:srgbClr val="AEABAB"/>
                </a:solidFill>
                <a:latin typeface="Calibri"/>
                <a:cs typeface="Calibri"/>
              </a:rPr>
              <a:t> </a:t>
            </a:r>
            <a:r>
              <a:rPr sz="1100" spc="-20" dirty="0">
                <a:solidFill>
                  <a:srgbClr val="AEABAB"/>
                </a:solidFill>
                <a:latin typeface="Calibri"/>
                <a:cs typeface="Calibri"/>
              </a:rPr>
              <a:t>this </a:t>
            </a:r>
            <a:r>
              <a:rPr sz="1100" dirty="0">
                <a:solidFill>
                  <a:srgbClr val="AEABAB"/>
                </a:solidFill>
                <a:latin typeface="Calibri"/>
                <a:cs typeface="Calibri"/>
              </a:rPr>
              <a:t>material</a:t>
            </a:r>
            <a:r>
              <a:rPr sz="1100" spc="10" dirty="0">
                <a:solidFill>
                  <a:srgbClr val="AEABAB"/>
                </a:solidFill>
                <a:latin typeface="Calibri"/>
                <a:cs typeface="Calibri"/>
              </a:rPr>
              <a:t> </a:t>
            </a:r>
            <a:r>
              <a:rPr sz="1100" dirty="0">
                <a:solidFill>
                  <a:srgbClr val="AEABAB"/>
                </a:solidFill>
                <a:latin typeface="Calibri"/>
                <a:cs typeface="Calibri"/>
              </a:rPr>
              <a:t>is</a:t>
            </a:r>
            <a:r>
              <a:rPr sz="1100" spc="-25" dirty="0">
                <a:solidFill>
                  <a:srgbClr val="AEABAB"/>
                </a:solidFill>
                <a:latin typeface="Calibri"/>
                <a:cs typeface="Calibri"/>
              </a:rPr>
              <a:t> </a:t>
            </a:r>
            <a:r>
              <a:rPr sz="1100" dirty="0">
                <a:solidFill>
                  <a:srgbClr val="AEABAB"/>
                </a:solidFill>
                <a:latin typeface="Calibri"/>
                <a:cs typeface="Calibri"/>
              </a:rPr>
              <a:t>prohibited</a:t>
            </a:r>
            <a:r>
              <a:rPr sz="1100" spc="-25" dirty="0">
                <a:solidFill>
                  <a:srgbClr val="AEABAB"/>
                </a:solidFill>
                <a:latin typeface="Calibri"/>
                <a:cs typeface="Calibri"/>
              </a:rPr>
              <a:t> </a:t>
            </a:r>
            <a:r>
              <a:rPr sz="1100" dirty="0">
                <a:solidFill>
                  <a:srgbClr val="AEABAB"/>
                </a:solidFill>
                <a:latin typeface="Calibri"/>
                <a:cs typeface="Calibri"/>
              </a:rPr>
              <a:t>and</a:t>
            </a:r>
            <a:r>
              <a:rPr sz="1100" spc="-20" dirty="0">
                <a:solidFill>
                  <a:srgbClr val="AEABAB"/>
                </a:solidFill>
                <a:latin typeface="Calibri"/>
                <a:cs typeface="Calibri"/>
              </a:rPr>
              <a:t> </a:t>
            </a:r>
            <a:r>
              <a:rPr sz="1100" dirty="0">
                <a:solidFill>
                  <a:srgbClr val="AEABAB"/>
                </a:solidFill>
                <a:latin typeface="Calibri"/>
                <a:cs typeface="Calibri"/>
              </a:rPr>
              <a:t>subject</a:t>
            </a:r>
            <a:r>
              <a:rPr sz="1100" spc="-35" dirty="0">
                <a:solidFill>
                  <a:srgbClr val="AEABAB"/>
                </a:solidFill>
                <a:latin typeface="Calibri"/>
                <a:cs typeface="Calibri"/>
              </a:rPr>
              <a:t> </a:t>
            </a:r>
            <a:r>
              <a:rPr sz="1100" dirty="0">
                <a:solidFill>
                  <a:srgbClr val="AEABAB"/>
                </a:solidFill>
                <a:latin typeface="Calibri"/>
                <a:cs typeface="Calibri"/>
              </a:rPr>
              <a:t>to</a:t>
            </a:r>
            <a:r>
              <a:rPr sz="1100" spc="-25" dirty="0">
                <a:solidFill>
                  <a:srgbClr val="AEABAB"/>
                </a:solidFill>
                <a:latin typeface="Calibri"/>
                <a:cs typeface="Calibri"/>
              </a:rPr>
              <a:t> </a:t>
            </a:r>
            <a:r>
              <a:rPr sz="1100" dirty="0">
                <a:solidFill>
                  <a:srgbClr val="AEABAB"/>
                </a:solidFill>
                <a:latin typeface="Calibri"/>
                <a:cs typeface="Calibri"/>
              </a:rPr>
              <a:t>legal</a:t>
            </a:r>
            <a:r>
              <a:rPr sz="1100" spc="10" dirty="0">
                <a:solidFill>
                  <a:srgbClr val="AEABAB"/>
                </a:solidFill>
                <a:latin typeface="Calibri"/>
                <a:cs typeface="Calibri"/>
              </a:rPr>
              <a:t> </a:t>
            </a:r>
            <a:r>
              <a:rPr sz="1100" dirty="0">
                <a:solidFill>
                  <a:srgbClr val="AEABAB"/>
                </a:solidFill>
                <a:latin typeface="Calibri"/>
                <a:cs typeface="Calibri"/>
              </a:rPr>
              <a:t>action</a:t>
            </a:r>
            <a:r>
              <a:rPr sz="1100" spc="-25" dirty="0">
                <a:solidFill>
                  <a:srgbClr val="AEABAB"/>
                </a:solidFill>
                <a:latin typeface="Calibri"/>
                <a:cs typeface="Calibri"/>
              </a:rPr>
              <a:t> </a:t>
            </a:r>
            <a:r>
              <a:rPr sz="1100" dirty="0">
                <a:solidFill>
                  <a:srgbClr val="AEABAB"/>
                </a:solidFill>
                <a:latin typeface="Calibri"/>
                <a:cs typeface="Calibri"/>
              </a:rPr>
              <a:t>under</a:t>
            </a:r>
            <a:r>
              <a:rPr sz="1100" spc="25" dirty="0">
                <a:solidFill>
                  <a:srgbClr val="AEABAB"/>
                </a:solidFill>
                <a:latin typeface="Calibri"/>
                <a:cs typeface="Calibri"/>
              </a:rPr>
              <a:t> </a:t>
            </a:r>
            <a:r>
              <a:rPr sz="1100" dirty="0">
                <a:solidFill>
                  <a:srgbClr val="AEABAB"/>
                </a:solidFill>
                <a:latin typeface="Calibri"/>
                <a:cs typeface="Calibri"/>
              </a:rPr>
              <a:t>breach</a:t>
            </a:r>
            <a:r>
              <a:rPr sz="1100" spc="-20" dirty="0">
                <a:solidFill>
                  <a:srgbClr val="AEABAB"/>
                </a:solidFill>
                <a:latin typeface="Calibri"/>
                <a:cs typeface="Calibri"/>
              </a:rPr>
              <a:t> </a:t>
            </a:r>
            <a:r>
              <a:rPr sz="1100" dirty="0">
                <a:solidFill>
                  <a:srgbClr val="AEABAB"/>
                </a:solidFill>
                <a:latin typeface="Calibri"/>
                <a:cs typeface="Calibri"/>
              </a:rPr>
              <a:t>of IP</a:t>
            </a:r>
            <a:r>
              <a:rPr sz="1100" spc="-15" dirty="0">
                <a:solidFill>
                  <a:srgbClr val="AEABAB"/>
                </a:solidFill>
                <a:latin typeface="Calibri"/>
                <a:cs typeface="Calibri"/>
              </a:rPr>
              <a:t> </a:t>
            </a:r>
            <a:r>
              <a:rPr sz="1100" dirty="0">
                <a:solidFill>
                  <a:srgbClr val="AEABAB"/>
                </a:solidFill>
                <a:latin typeface="Calibri"/>
                <a:cs typeface="Calibri"/>
              </a:rPr>
              <a:t>and</a:t>
            </a:r>
            <a:r>
              <a:rPr sz="1100" spc="-20" dirty="0">
                <a:solidFill>
                  <a:srgbClr val="AEABAB"/>
                </a:solidFill>
                <a:latin typeface="Calibri"/>
                <a:cs typeface="Calibri"/>
              </a:rPr>
              <a:t> </a:t>
            </a:r>
            <a:r>
              <a:rPr sz="1100" spc="-10" dirty="0">
                <a:solidFill>
                  <a:srgbClr val="AEABAB"/>
                </a:solidFill>
                <a:latin typeface="Calibri"/>
                <a:cs typeface="Calibri"/>
              </a:rPr>
              <a:t>confidentiality</a:t>
            </a:r>
            <a:r>
              <a:rPr sz="1100" spc="-15" dirty="0">
                <a:solidFill>
                  <a:srgbClr val="AEABAB"/>
                </a:solidFill>
                <a:latin typeface="Calibri"/>
                <a:cs typeface="Calibri"/>
              </a:rPr>
              <a:t> </a:t>
            </a:r>
            <a:r>
              <a:rPr sz="1100" spc="-10" dirty="0">
                <a:solidFill>
                  <a:srgbClr val="AEABAB"/>
                </a:solidFill>
                <a:latin typeface="Calibri"/>
                <a:cs typeface="Calibri"/>
              </a:rPr>
              <a:t>clauses.</a:t>
            </a:r>
            <a:endParaRPr sz="1100">
              <a:latin typeface="Calibri"/>
              <a:cs typeface="Calibri"/>
            </a:endParaRPr>
          </a:p>
        </p:txBody>
      </p:sp>
      <p:grpSp>
        <p:nvGrpSpPr>
          <p:cNvPr id="3" name="object 3"/>
          <p:cNvGrpSpPr/>
          <p:nvPr/>
        </p:nvGrpSpPr>
        <p:grpSpPr>
          <a:xfrm>
            <a:off x="0" y="0"/>
            <a:ext cx="12192000" cy="6858000"/>
            <a:chOff x="0" y="0"/>
            <a:chExt cx="12192000" cy="6858000"/>
          </a:xfrm>
        </p:grpSpPr>
        <p:pic>
          <p:nvPicPr>
            <p:cNvPr id="4" name="object 4"/>
            <p:cNvPicPr/>
            <p:nvPr/>
          </p:nvPicPr>
          <p:blipFill>
            <a:blip r:embed="rId2" cstate="print"/>
            <a:stretch>
              <a:fillRect/>
            </a:stretch>
          </p:blipFill>
          <p:spPr>
            <a:xfrm>
              <a:off x="0" y="0"/>
              <a:ext cx="12192000" cy="6857997"/>
            </a:xfrm>
            <a:prstGeom prst="rect">
              <a:avLst/>
            </a:prstGeom>
          </p:spPr>
        </p:pic>
        <p:pic>
          <p:nvPicPr>
            <p:cNvPr id="5" name="object 5"/>
            <p:cNvPicPr/>
            <p:nvPr/>
          </p:nvPicPr>
          <p:blipFill>
            <a:blip r:embed="rId3" cstate="print"/>
            <a:stretch>
              <a:fillRect/>
            </a:stretch>
          </p:blipFill>
          <p:spPr>
            <a:xfrm>
              <a:off x="4019550" y="914400"/>
              <a:ext cx="5153025" cy="1419225"/>
            </a:xfrm>
            <a:prstGeom prst="rect">
              <a:avLst/>
            </a:prstGeom>
          </p:spPr>
        </p:pic>
      </p:grpSp>
      <p:sp>
        <p:nvSpPr>
          <p:cNvPr id="6" name="object 6"/>
          <p:cNvSpPr txBox="1">
            <a:spLocks noGrp="1"/>
          </p:cNvSpPr>
          <p:nvPr>
            <p:ph type="title"/>
          </p:nvPr>
        </p:nvSpPr>
        <p:spPr>
          <a:xfrm>
            <a:off x="3070604" y="2812160"/>
            <a:ext cx="7978396" cy="693780"/>
          </a:xfrm>
          <a:prstGeom prst="rect">
            <a:avLst/>
          </a:prstGeom>
        </p:spPr>
        <p:txBody>
          <a:bodyPr vert="horz" wrap="square" lIns="0" tIns="16510" rIns="0" bIns="0" rtlCol="0">
            <a:spAutoFit/>
          </a:bodyPr>
          <a:lstStyle/>
          <a:p>
            <a:pPr marL="12700">
              <a:lnSpc>
                <a:spcPct val="100000"/>
              </a:lnSpc>
              <a:spcBef>
                <a:spcPts val="130"/>
              </a:spcBef>
            </a:pPr>
            <a:r>
              <a:rPr lang="en-IN" sz="4400" dirty="0">
                <a:solidFill>
                  <a:srgbClr val="FFFFFF"/>
                </a:solidFill>
              </a:rPr>
              <a:t>Credit Card Usage Segmentation</a:t>
            </a:r>
            <a:endParaRPr sz="4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pattFill prst="pct40">
          <a:fgClr>
            <a:schemeClr val="accent1"/>
          </a:fgClr>
          <a:bgClr>
            <a:schemeClr val="bg1"/>
          </a:bgClr>
        </a:pattFill>
        <a:effectLst/>
      </p:bgPr>
    </p:bg>
    <p:spTree>
      <p:nvGrpSpPr>
        <p:cNvPr id="1" name=""/>
        <p:cNvGrpSpPr/>
        <p:nvPr/>
      </p:nvGrpSpPr>
      <p:grpSpPr>
        <a:xfrm>
          <a:off x="0" y="0"/>
          <a:ext cx="0" cy="0"/>
          <a:chOff x="0" y="0"/>
          <a:chExt cx="0" cy="0"/>
        </a:xfrm>
      </p:grpSpPr>
      <p:graphicFrame>
        <p:nvGraphicFramePr>
          <p:cNvPr id="7" name="Diagram 6">
            <a:extLst>
              <a:ext uri="{FF2B5EF4-FFF2-40B4-BE49-F238E27FC236}">
                <a16:creationId xmlns:a16="http://schemas.microsoft.com/office/drawing/2014/main" id="{6C1ACD4A-58CC-96D7-D23A-6E2F3CFD40BA}"/>
              </a:ext>
            </a:extLst>
          </p:cNvPr>
          <p:cNvGraphicFramePr/>
          <p:nvPr>
            <p:extLst>
              <p:ext uri="{D42A27DB-BD31-4B8C-83A1-F6EECF244321}">
                <p14:modId xmlns:p14="http://schemas.microsoft.com/office/powerpoint/2010/main" val="3332409875"/>
              </p:ext>
            </p:extLst>
          </p:nvPr>
        </p:nvGraphicFramePr>
        <p:xfrm>
          <a:off x="5622403" y="-1676400"/>
          <a:ext cx="6477000" cy="56388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9" name="Diagram 8">
            <a:extLst>
              <a:ext uri="{FF2B5EF4-FFF2-40B4-BE49-F238E27FC236}">
                <a16:creationId xmlns:a16="http://schemas.microsoft.com/office/drawing/2014/main" id="{F1109B13-EE0F-C939-1706-C6925C66DD9A}"/>
              </a:ext>
            </a:extLst>
          </p:cNvPr>
          <p:cNvGraphicFramePr/>
          <p:nvPr>
            <p:extLst>
              <p:ext uri="{D42A27DB-BD31-4B8C-83A1-F6EECF244321}">
                <p14:modId xmlns:p14="http://schemas.microsoft.com/office/powerpoint/2010/main" val="2011744706"/>
              </p:ext>
            </p:extLst>
          </p:nvPr>
        </p:nvGraphicFramePr>
        <p:xfrm>
          <a:off x="208659" y="1143000"/>
          <a:ext cx="5410200" cy="549583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0" name="TextBox 9">
            <a:extLst>
              <a:ext uri="{FF2B5EF4-FFF2-40B4-BE49-F238E27FC236}">
                <a16:creationId xmlns:a16="http://schemas.microsoft.com/office/drawing/2014/main" id="{57F6F6A8-0785-C868-EFBF-41B37DC9D700}"/>
              </a:ext>
            </a:extLst>
          </p:cNvPr>
          <p:cNvSpPr txBox="1"/>
          <p:nvPr/>
        </p:nvSpPr>
        <p:spPr>
          <a:xfrm>
            <a:off x="228600" y="9435"/>
            <a:ext cx="4876800" cy="1200329"/>
          </a:xfrm>
          <a:prstGeom prst="rect">
            <a:avLst/>
          </a:prstGeom>
          <a:noFill/>
        </p:spPr>
        <p:txBody>
          <a:bodyPr wrap="square" rtlCol="0">
            <a:spAutoFit/>
          </a:bodyPr>
          <a:lstStyle/>
          <a:p>
            <a:r>
              <a:rPr lang="en-IN" sz="3600" b="1" dirty="0">
                <a:solidFill>
                  <a:srgbClr val="002060"/>
                </a:solidFill>
              </a:rPr>
              <a:t>Conclusion and Recommendation</a:t>
            </a:r>
          </a:p>
        </p:txBody>
      </p:sp>
      <p:pic>
        <p:nvPicPr>
          <p:cNvPr id="12" name="Picture 11">
            <a:extLst>
              <a:ext uri="{FF2B5EF4-FFF2-40B4-BE49-F238E27FC236}">
                <a16:creationId xmlns:a16="http://schemas.microsoft.com/office/drawing/2014/main" id="{99A7DC3F-CCEB-BD90-8EE0-F5298A0D9BD5}"/>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867400" y="2209800"/>
            <a:ext cx="6232003" cy="3801278"/>
          </a:xfrm>
          <a:prstGeom prst="rect">
            <a:avLst/>
          </a:prstGeom>
        </p:spPr>
      </p:pic>
    </p:spTree>
    <p:extLst>
      <p:ext uri="{BB962C8B-B14F-4D97-AF65-F5344CB8AC3E}">
        <p14:creationId xmlns:p14="http://schemas.microsoft.com/office/powerpoint/2010/main" val="41904922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679450" y="6227946"/>
            <a:ext cx="7187565" cy="337185"/>
          </a:xfrm>
          <a:prstGeom prst="rect">
            <a:avLst/>
          </a:prstGeom>
        </p:spPr>
        <p:txBody>
          <a:bodyPr vert="horz" wrap="square" lIns="0" tIns="6350" rIns="0" bIns="0" rtlCol="0">
            <a:spAutoFit/>
          </a:bodyPr>
          <a:lstStyle/>
          <a:p>
            <a:pPr>
              <a:lnSpc>
                <a:spcPts val="1280"/>
              </a:lnSpc>
              <a:spcBef>
                <a:spcPts val="50"/>
              </a:spcBef>
            </a:pPr>
            <a:r>
              <a:rPr sz="1100" b="1" spc="-10" dirty="0">
                <a:solidFill>
                  <a:srgbClr val="AEABAB"/>
                </a:solidFill>
                <a:latin typeface="Calibri"/>
                <a:cs typeface="Calibri"/>
              </a:rPr>
              <a:t>CONFIDENTIAL</a:t>
            </a:r>
            <a:r>
              <a:rPr sz="1100" spc="-10" dirty="0">
                <a:solidFill>
                  <a:srgbClr val="AEABAB"/>
                </a:solidFill>
                <a:latin typeface="Calibri"/>
                <a:cs typeface="Calibri"/>
              </a:rPr>
              <a:t>: </a:t>
            </a:r>
            <a:r>
              <a:rPr sz="1100" dirty="0">
                <a:solidFill>
                  <a:srgbClr val="AEABAB"/>
                </a:solidFill>
                <a:latin typeface="Calibri"/>
                <a:cs typeface="Calibri"/>
              </a:rPr>
              <a:t>The</a:t>
            </a:r>
            <a:r>
              <a:rPr sz="1100" spc="30" dirty="0">
                <a:solidFill>
                  <a:srgbClr val="AEABAB"/>
                </a:solidFill>
                <a:latin typeface="Calibri"/>
                <a:cs typeface="Calibri"/>
              </a:rPr>
              <a:t> </a:t>
            </a:r>
            <a:r>
              <a:rPr sz="1100" dirty="0">
                <a:solidFill>
                  <a:srgbClr val="AEABAB"/>
                </a:solidFill>
                <a:latin typeface="Calibri"/>
                <a:cs typeface="Calibri"/>
              </a:rPr>
              <a:t>information</a:t>
            </a:r>
            <a:r>
              <a:rPr sz="1100" spc="-5" dirty="0">
                <a:solidFill>
                  <a:srgbClr val="AEABAB"/>
                </a:solidFill>
                <a:latin typeface="Calibri"/>
                <a:cs typeface="Calibri"/>
              </a:rPr>
              <a:t> </a:t>
            </a:r>
            <a:r>
              <a:rPr sz="1100" dirty="0">
                <a:solidFill>
                  <a:srgbClr val="AEABAB"/>
                </a:solidFill>
                <a:latin typeface="Calibri"/>
                <a:cs typeface="Calibri"/>
              </a:rPr>
              <a:t>in this</a:t>
            </a:r>
            <a:r>
              <a:rPr sz="1100" spc="-5" dirty="0">
                <a:solidFill>
                  <a:srgbClr val="AEABAB"/>
                </a:solidFill>
                <a:latin typeface="Calibri"/>
                <a:cs typeface="Calibri"/>
              </a:rPr>
              <a:t> </a:t>
            </a:r>
            <a:r>
              <a:rPr sz="1100" dirty="0">
                <a:solidFill>
                  <a:srgbClr val="AEABAB"/>
                </a:solidFill>
                <a:latin typeface="Calibri"/>
                <a:cs typeface="Calibri"/>
              </a:rPr>
              <a:t>document</a:t>
            </a:r>
            <a:r>
              <a:rPr sz="1100" spc="-10" dirty="0">
                <a:solidFill>
                  <a:srgbClr val="AEABAB"/>
                </a:solidFill>
                <a:latin typeface="Calibri"/>
                <a:cs typeface="Calibri"/>
              </a:rPr>
              <a:t> belongs</a:t>
            </a:r>
            <a:r>
              <a:rPr sz="1100" spc="-5" dirty="0">
                <a:solidFill>
                  <a:srgbClr val="AEABAB"/>
                </a:solidFill>
                <a:latin typeface="Calibri"/>
                <a:cs typeface="Calibri"/>
              </a:rPr>
              <a:t> </a:t>
            </a:r>
            <a:r>
              <a:rPr sz="1100" dirty="0">
                <a:solidFill>
                  <a:srgbClr val="AEABAB"/>
                </a:solidFill>
                <a:latin typeface="Calibri"/>
                <a:cs typeface="Calibri"/>
              </a:rPr>
              <a:t>to</a:t>
            </a:r>
            <a:r>
              <a:rPr sz="1100" spc="-10" dirty="0">
                <a:solidFill>
                  <a:srgbClr val="AEABAB"/>
                </a:solidFill>
                <a:latin typeface="Calibri"/>
                <a:cs typeface="Calibri"/>
              </a:rPr>
              <a:t> </a:t>
            </a:r>
            <a:r>
              <a:rPr sz="1100" dirty="0">
                <a:solidFill>
                  <a:srgbClr val="AEABAB"/>
                </a:solidFill>
                <a:latin typeface="Calibri"/>
                <a:cs typeface="Calibri"/>
              </a:rPr>
              <a:t>Boston Institute</a:t>
            </a:r>
            <a:r>
              <a:rPr sz="1100" spc="-50" dirty="0">
                <a:solidFill>
                  <a:srgbClr val="AEABAB"/>
                </a:solidFill>
                <a:latin typeface="Calibri"/>
                <a:cs typeface="Calibri"/>
              </a:rPr>
              <a:t> </a:t>
            </a:r>
            <a:r>
              <a:rPr sz="1100" dirty="0">
                <a:solidFill>
                  <a:srgbClr val="AEABAB"/>
                </a:solidFill>
                <a:latin typeface="Calibri"/>
                <a:cs typeface="Calibri"/>
              </a:rPr>
              <a:t>of</a:t>
            </a:r>
            <a:r>
              <a:rPr sz="1100" spc="25" dirty="0">
                <a:solidFill>
                  <a:srgbClr val="AEABAB"/>
                </a:solidFill>
                <a:latin typeface="Calibri"/>
                <a:cs typeface="Calibri"/>
              </a:rPr>
              <a:t> </a:t>
            </a:r>
            <a:r>
              <a:rPr sz="1100" spc="-10" dirty="0">
                <a:solidFill>
                  <a:srgbClr val="AEABAB"/>
                </a:solidFill>
                <a:latin typeface="Calibri"/>
                <a:cs typeface="Calibri"/>
              </a:rPr>
              <a:t>Analytics</a:t>
            </a:r>
            <a:r>
              <a:rPr sz="1100" spc="-5" dirty="0">
                <a:solidFill>
                  <a:srgbClr val="AEABAB"/>
                </a:solidFill>
                <a:latin typeface="Calibri"/>
                <a:cs typeface="Calibri"/>
              </a:rPr>
              <a:t> </a:t>
            </a:r>
            <a:r>
              <a:rPr sz="1100" dirty="0">
                <a:solidFill>
                  <a:srgbClr val="AEABAB"/>
                </a:solidFill>
                <a:latin typeface="Calibri"/>
                <a:cs typeface="Calibri"/>
              </a:rPr>
              <a:t>LLC.</a:t>
            </a:r>
            <a:r>
              <a:rPr sz="1100" spc="10" dirty="0">
                <a:solidFill>
                  <a:srgbClr val="AEABAB"/>
                </a:solidFill>
                <a:latin typeface="Calibri"/>
                <a:cs typeface="Calibri"/>
              </a:rPr>
              <a:t> </a:t>
            </a:r>
            <a:r>
              <a:rPr sz="1100" dirty="0">
                <a:solidFill>
                  <a:srgbClr val="AEABAB"/>
                </a:solidFill>
                <a:latin typeface="Calibri"/>
                <a:cs typeface="Calibri"/>
              </a:rPr>
              <a:t>Any </a:t>
            </a:r>
            <a:r>
              <a:rPr sz="1100" spc="-10" dirty="0">
                <a:solidFill>
                  <a:srgbClr val="AEABAB"/>
                </a:solidFill>
                <a:latin typeface="Calibri"/>
                <a:cs typeface="Calibri"/>
              </a:rPr>
              <a:t>unauthorized</a:t>
            </a:r>
            <a:r>
              <a:rPr sz="1100" dirty="0">
                <a:solidFill>
                  <a:srgbClr val="AEABAB"/>
                </a:solidFill>
                <a:latin typeface="Calibri"/>
                <a:cs typeface="Calibri"/>
              </a:rPr>
              <a:t> sharing</a:t>
            </a:r>
            <a:r>
              <a:rPr sz="1100" spc="-15" dirty="0">
                <a:solidFill>
                  <a:srgbClr val="AEABAB"/>
                </a:solidFill>
                <a:latin typeface="Calibri"/>
                <a:cs typeface="Calibri"/>
              </a:rPr>
              <a:t> </a:t>
            </a:r>
            <a:r>
              <a:rPr sz="1100" dirty="0">
                <a:solidFill>
                  <a:srgbClr val="AEABAB"/>
                </a:solidFill>
                <a:latin typeface="Calibri"/>
                <a:cs typeface="Calibri"/>
              </a:rPr>
              <a:t>of</a:t>
            </a:r>
            <a:r>
              <a:rPr sz="1100" spc="25" dirty="0">
                <a:solidFill>
                  <a:srgbClr val="AEABAB"/>
                </a:solidFill>
                <a:latin typeface="Calibri"/>
                <a:cs typeface="Calibri"/>
              </a:rPr>
              <a:t> </a:t>
            </a:r>
            <a:r>
              <a:rPr sz="1100" spc="-20" dirty="0">
                <a:solidFill>
                  <a:srgbClr val="AEABAB"/>
                </a:solidFill>
                <a:latin typeface="Calibri"/>
                <a:cs typeface="Calibri"/>
              </a:rPr>
              <a:t>this </a:t>
            </a:r>
            <a:r>
              <a:rPr sz="1100" dirty="0">
                <a:solidFill>
                  <a:srgbClr val="AEABAB"/>
                </a:solidFill>
                <a:latin typeface="Calibri"/>
                <a:cs typeface="Calibri"/>
              </a:rPr>
              <a:t>material</a:t>
            </a:r>
            <a:r>
              <a:rPr sz="1100" spc="10" dirty="0">
                <a:solidFill>
                  <a:srgbClr val="AEABAB"/>
                </a:solidFill>
                <a:latin typeface="Calibri"/>
                <a:cs typeface="Calibri"/>
              </a:rPr>
              <a:t> </a:t>
            </a:r>
            <a:r>
              <a:rPr sz="1100" dirty="0">
                <a:solidFill>
                  <a:srgbClr val="AEABAB"/>
                </a:solidFill>
                <a:latin typeface="Calibri"/>
                <a:cs typeface="Calibri"/>
              </a:rPr>
              <a:t>is</a:t>
            </a:r>
            <a:r>
              <a:rPr sz="1100" spc="-25" dirty="0">
                <a:solidFill>
                  <a:srgbClr val="AEABAB"/>
                </a:solidFill>
                <a:latin typeface="Calibri"/>
                <a:cs typeface="Calibri"/>
              </a:rPr>
              <a:t> </a:t>
            </a:r>
            <a:r>
              <a:rPr sz="1100" dirty="0">
                <a:solidFill>
                  <a:srgbClr val="AEABAB"/>
                </a:solidFill>
                <a:latin typeface="Calibri"/>
                <a:cs typeface="Calibri"/>
              </a:rPr>
              <a:t>prohibited</a:t>
            </a:r>
            <a:r>
              <a:rPr sz="1100" spc="-25" dirty="0">
                <a:solidFill>
                  <a:srgbClr val="AEABAB"/>
                </a:solidFill>
                <a:latin typeface="Calibri"/>
                <a:cs typeface="Calibri"/>
              </a:rPr>
              <a:t> </a:t>
            </a:r>
            <a:r>
              <a:rPr sz="1100" dirty="0">
                <a:solidFill>
                  <a:srgbClr val="AEABAB"/>
                </a:solidFill>
                <a:latin typeface="Calibri"/>
                <a:cs typeface="Calibri"/>
              </a:rPr>
              <a:t>and</a:t>
            </a:r>
            <a:r>
              <a:rPr sz="1100" spc="-20" dirty="0">
                <a:solidFill>
                  <a:srgbClr val="AEABAB"/>
                </a:solidFill>
                <a:latin typeface="Calibri"/>
                <a:cs typeface="Calibri"/>
              </a:rPr>
              <a:t> </a:t>
            </a:r>
            <a:r>
              <a:rPr sz="1100" dirty="0">
                <a:solidFill>
                  <a:srgbClr val="AEABAB"/>
                </a:solidFill>
                <a:latin typeface="Calibri"/>
                <a:cs typeface="Calibri"/>
              </a:rPr>
              <a:t>subject</a:t>
            </a:r>
            <a:r>
              <a:rPr sz="1100" spc="-35" dirty="0">
                <a:solidFill>
                  <a:srgbClr val="AEABAB"/>
                </a:solidFill>
                <a:latin typeface="Calibri"/>
                <a:cs typeface="Calibri"/>
              </a:rPr>
              <a:t> </a:t>
            </a:r>
            <a:r>
              <a:rPr sz="1100" dirty="0">
                <a:solidFill>
                  <a:srgbClr val="AEABAB"/>
                </a:solidFill>
                <a:latin typeface="Calibri"/>
                <a:cs typeface="Calibri"/>
              </a:rPr>
              <a:t>to</a:t>
            </a:r>
            <a:r>
              <a:rPr sz="1100" spc="-25" dirty="0">
                <a:solidFill>
                  <a:srgbClr val="AEABAB"/>
                </a:solidFill>
                <a:latin typeface="Calibri"/>
                <a:cs typeface="Calibri"/>
              </a:rPr>
              <a:t> </a:t>
            </a:r>
            <a:r>
              <a:rPr sz="1100" dirty="0">
                <a:solidFill>
                  <a:srgbClr val="AEABAB"/>
                </a:solidFill>
                <a:latin typeface="Calibri"/>
                <a:cs typeface="Calibri"/>
              </a:rPr>
              <a:t>legal</a:t>
            </a:r>
            <a:r>
              <a:rPr sz="1100" spc="10" dirty="0">
                <a:solidFill>
                  <a:srgbClr val="AEABAB"/>
                </a:solidFill>
                <a:latin typeface="Calibri"/>
                <a:cs typeface="Calibri"/>
              </a:rPr>
              <a:t> </a:t>
            </a:r>
            <a:r>
              <a:rPr sz="1100" dirty="0">
                <a:solidFill>
                  <a:srgbClr val="AEABAB"/>
                </a:solidFill>
                <a:latin typeface="Calibri"/>
                <a:cs typeface="Calibri"/>
              </a:rPr>
              <a:t>action</a:t>
            </a:r>
            <a:r>
              <a:rPr sz="1100" spc="-25" dirty="0">
                <a:solidFill>
                  <a:srgbClr val="AEABAB"/>
                </a:solidFill>
                <a:latin typeface="Calibri"/>
                <a:cs typeface="Calibri"/>
              </a:rPr>
              <a:t> </a:t>
            </a:r>
            <a:r>
              <a:rPr sz="1100" dirty="0">
                <a:solidFill>
                  <a:srgbClr val="AEABAB"/>
                </a:solidFill>
                <a:latin typeface="Calibri"/>
                <a:cs typeface="Calibri"/>
              </a:rPr>
              <a:t>under</a:t>
            </a:r>
            <a:r>
              <a:rPr sz="1100" spc="25" dirty="0">
                <a:solidFill>
                  <a:srgbClr val="AEABAB"/>
                </a:solidFill>
                <a:latin typeface="Calibri"/>
                <a:cs typeface="Calibri"/>
              </a:rPr>
              <a:t> </a:t>
            </a:r>
            <a:r>
              <a:rPr sz="1100" dirty="0">
                <a:solidFill>
                  <a:srgbClr val="AEABAB"/>
                </a:solidFill>
                <a:latin typeface="Calibri"/>
                <a:cs typeface="Calibri"/>
              </a:rPr>
              <a:t>breach</a:t>
            </a:r>
            <a:r>
              <a:rPr sz="1100" spc="-20" dirty="0">
                <a:solidFill>
                  <a:srgbClr val="AEABAB"/>
                </a:solidFill>
                <a:latin typeface="Calibri"/>
                <a:cs typeface="Calibri"/>
              </a:rPr>
              <a:t> </a:t>
            </a:r>
            <a:r>
              <a:rPr sz="1100" dirty="0">
                <a:solidFill>
                  <a:srgbClr val="AEABAB"/>
                </a:solidFill>
                <a:latin typeface="Calibri"/>
                <a:cs typeface="Calibri"/>
              </a:rPr>
              <a:t>of IP</a:t>
            </a:r>
            <a:r>
              <a:rPr sz="1100" spc="-15" dirty="0">
                <a:solidFill>
                  <a:srgbClr val="AEABAB"/>
                </a:solidFill>
                <a:latin typeface="Calibri"/>
                <a:cs typeface="Calibri"/>
              </a:rPr>
              <a:t> </a:t>
            </a:r>
            <a:r>
              <a:rPr sz="1100" dirty="0">
                <a:solidFill>
                  <a:srgbClr val="AEABAB"/>
                </a:solidFill>
                <a:latin typeface="Calibri"/>
                <a:cs typeface="Calibri"/>
              </a:rPr>
              <a:t>and</a:t>
            </a:r>
            <a:r>
              <a:rPr sz="1100" spc="-20" dirty="0">
                <a:solidFill>
                  <a:srgbClr val="AEABAB"/>
                </a:solidFill>
                <a:latin typeface="Calibri"/>
                <a:cs typeface="Calibri"/>
              </a:rPr>
              <a:t> </a:t>
            </a:r>
            <a:r>
              <a:rPr sz="1100" spc="-10" dirty="0">
                <a:solidFill>
                  <a:srgbClr val="AEABAB"/>
                </a:solidFill>
                <a:latin typeface="Calibri"/>
                <a:cs typeface="Calibri"/>
              </a:rPr>
              <a:t>confidentiality</a:t>
            </a:r>
            <a:r>
              <a:rPr sz="1100" spc="-15" dirty="0">
                <a:solidFill>
                  <a:srgbClr val="AEABAB"/>
                </a:solidFill>
                <a:latin typeface="Calibri"/>
                <a:cs typeface="Calibri"/>
              </a:rPr>
              <a:t> </a:t>
            </a:r>
            <a:r>
              <a:rPr sz="1100" spc="-10" dirty="0">
                <a:solidFill>
                  <a:srgbClr val="AEABAB"/>
                </a:solidFill>
                <a:latin typeface="Calibri"/>
                <a:cs typeface="Calibri"/>
              </a:rPr>
              <a:t>clauses.</a:t>
            </a:r>
            <a:endParaRPr sz="1100">
              <a:latin typeface="Calibri"/>
              <a:cs typeface="Calibri"/>
            </a:endParaRPr>
          </a:p>
        </p:txBody>
      </p:sp>
      <p:pic>
        <p:nvPicPr>
          <p:cNvPr id="3" name="object 3"/>
          <p:cNvPicPr/>
          <p:nvPr/>
        </p:nvPicPr>
        <p:blipFill>
          <a:blip r:embed="rId2" cstate="print"/>
          <a:stretch>
            <a:fillRect/>
          </a:stretch>
        </p:blipFill>
        <p:spPr>
          <a:xfrm>
            <a:off x="0" y="292869"/>
            <a:ext cx="12192000" cy="6857997"/>
          </a:xfrm>
          <a:prstGeom prst="rect">
            <a:avLst/>
          </a:prstGeom>
        </p:spPr>
      </p:pic>
      <p:sp>
        <p:nvSpPr>
          <p:cNvPr id="4" name="object 4"/>
          <p:cNvSpPr txBox="1">
            <a:spLocks noGrp="1"/>
          </p:cNvSpPr>
          <p:nvPr>
            <p:ph type="title"/>
          </p:nvPr>
        </p:nvSpPr>
        <p:spPr>
          <a:xfrm>
            <a:off x="4157345" y="2405443"/>
            <a:ext cx="3881120" cy="1032510"/>
          </a:xfrm>
          <a:prstGeom prst="rect">
            <a:avLst/>
          </a:prstGeom>
        </p:spPr>
        <p:txBody>
          <a:bodyPr vert="horz" wrap="square" lIns="0" tIns="13335" rIns="0" bIns="0" rtlCol="0">
            <a:spAutoFit/>
          </a:bodyPr>
          <a:lstStyle/>
          <a:p>
            <a:pPr marL="12700">
              <a:lnSpc>
                <a:spcPct val="100000"/>
              </a:lnSpc>
              <a:spcBef>
                <a:spcPts val="105"/>
              </a:spcBef>
            </a:pPr>
            <a:r>
              <a:rPr sz="6600" dirty="0">
                <a:solidFill>
                  <a:srgbClr val="FFFFFF"/>
                </a:solidFill>
              </a:rPr>
              <a:t>Thank</a:t>
            </a:r>
            <a:r>
              <a:rPr sz="6600" spc="-110" dirty="0">
                <a:solidFill>
                  <a:srgbClr val="FFFFFF"/>
                </a:solidFill>
              </a:rPr>
              <a:t> </a:t>
            </a:r>
            <a:r>
              <a:rPr sz="6600" spc="-470" dirty="0">
                <a:solidFill>
                  <a:srgbClr val="FFFFFF"/>
                </a:solidFill>
              </a:rPr>
              <a:t>Y</a:t>
            </a:r>
            <a:r>
              <a:rPr sz="6600" spc="15" dirty="0">
                <a:solidFill>
                  <a:srgbClr val="FFFFFF"/>
                </a:solidFill>
              </a:rPr>
              <a:t>o</a:t>
            </a:r>
            <a:r>
              <a:rPr sz="6600" spc="20" dirty="0">
                <a:solidFill>
                  <a:srgbClr val="FFFFFF"/>
                </a:solidFill>
              </a:rPr>
              <a:t>u</a:t>
            </a:r>
            <a:r>
              <a:rPr sz="6600" spc="40" dirty="0">
                <a:solidFill>
                  <a:srgbClr val="FFFFFF"/>
                </a:solidFill>
              </a:rPr>
              <a:t>!</a:t>
            </a:r>
            <a:endParaRPr sz="6600" dirty="0"/>
          </a:p>
        </p:txBody>
      </p:sp>
      <p:sp>
        <p:nvSpPr>
          <p:cNvPr id="6" name="TextBox 5">
            <a:extLst>
              <a:ext uri="{FF2B5EF4-FFF2-40B4-BE49-F238E27FC236}">
                <a16:creationId xmlns:a16="http://schemas.microsoft.com/office/drawing/2014/main" id="{719B7828-94E1-A003-385B-174140160A65}"/>
              </a:ext>
            </a:extLst>
          </p:cNvPr>
          <p:cNvSpPr txBox="1"/>
          <p:nvPr/>
        </p:nvSpPr>
        <p:spPr>
          <a:xfrm>
            <a:off x="3641203" y="3244813"/>
            <a:ext cx="8534400" cy="954107"/>
          </a:xfrm>
          <a:prstGeom prst="rect">
            <a:avLst/>
          </a:prstGeom>
          <a:noFill/>
        </p:spPr>
        <p:txBody>
          <a:bodyPr wrap="square" rtlCol="0">
            <a:spAutoFit/>
          </a:bodyPr>
          <a:lstStyle/>
          <a:p>
            <a:r>
              <a:rPr lang="en-US" sz="2800" b="1" dirty="0">
                <a:solidFill>
                  <a:schemeClr val="bg1"/>
                </a:solidFill>
              </a:rPr>
              <a:t> for your time and attention.”</a:t>
            </a:r>
            <a:br>
              <a:rPr lang="en-US" sz="2800" b="1" dirty="0">
                <a:solidFill>
                  <a:schemeClr val="bg1"/>
                </a:solidFill>
              </a:rPr>
            </a:br>
            <a:r>
              <a:rPr lang="en-US" sz="2800" b="1" dirty="0">
                <a:solidFill>
                  <a:schemeClr val="bg1"/>
                </a:solidFill>
              </a:rPr>
              <a:t>Open to questions and feedback.</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pattFill prst="pct5">
          <a:fgClr>
            <a:schemeClr val="accent1"/>
          </a:fgClr>
          <a:bgClr>
            <a:schemeClr val="bg1"/>
          </a:bgClr>
        </a:pattFill>
        <a:effectLst/>
      </p:bgPr>
    </p:bg>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028472A8-AC40-2F5D-A010-BE6FE5C048FE}"/>
              </a:ext>
            </a:extLst>
          </p:cNvPr>
          <p:cNvSpPr>
            <a:spLocks noGrp="1"/>
          </p:cNvSpPr>
          <p:nvPr>
            <p:ph type="title"/>
          </p:nvPr>
        </p:nvSpPr>
        <p:spPr>
          <a:xfrm>
            <a:off x="666750" y="588644"/>
            <a:ext cx="6648450" cy="1661993"/>
          </a:xfrm>
        </p:spPr>
        <p:txBody>
          <a:bodyPr/>
          <a:lstStyle/>
          <a:p>
            <a:r>
              <a:rPr lang="en-IN" sz="4000" dirty="0">
                <a:latin typeface="Arial Rounded MT Bold" panose="020F0704030504030204" pitchFamily="34" charset="0"/>
              </a:rPr>
              <a:t>Credit Card Usage Customer Segmentation</a:t>
            </a:r>
            <a:br>
              <a:rPr lang="en-IN" sz="4000" dirty="0"/>
            </a:br>
            <a:r>
              <a:rPr lang="en-IN" sz="2800" dirty="0"/>
              <a:t>Using Unsupervised Learning </a:t>
            </a:r>
          </a:p>
        </p:txBody>
      </p:sp>
      <p:pic>
        <p:nvPicPr>
          <p:cNvPr id="7" name="Picture 6">
            <a:extLst>
              <a:ext uri="{FF2B5EF4-FFF2-40B4-BE49-F238E27FC236}">
                <a16:creationId xmlns:a16="http://schemas.microsoft.com/office/drawing/2014/main" id="{CD51EDDD-58DB-0863-5844-20DDE2D8CBA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43228" y="0"/>
            <a:ext cx="5448772" cy="4419600"/>
          </a:xfrm>
          <a:prstGeom prst="rect">
            <a:avLst/>
          </a:prstGeom>
        </p:spPr>
      </p:pic>
      <p:sp>
        <p:nvSpPr>
          <p:cNvPr id="8" name="TextBox 7">
            <a:extLst>
              <a:ext uri="{FF2B5EF4-FFF2-40B4-BE49-F238E27FC236}">
                <a16:creationId xmlns:a16="http://schemas.microsoft.com/office/drawing/2014/main" id="{98F01789-CC72-331C-05BD-5607B8A048F3}"/>
              </a:ext>
            </a:extLst>
          </p:cNvPr>
          <p:cNvSpPr txBox="1"/>
          <p:nvPr/>
        </p:nvSpPr>
        <p:spPr>
          <a:xfrm>
            <a:off x="6858000" y="4953000"/>
            <a:ext cx="5334000" cy="523220"/>
          </a:xfrm>
          <a:prstGeom prst="rect">
            <a:avLst/>
          </a:prstGeom>
          <a:noFill/>
        </p:spPr>
        <p:txBody>
          <a:bodyPr wrap="square" rtlCol="0">
            <a:spAutoFit/>
          </a:bodyPr>
          <a:lstStyle/>
          <a:p>
            <a:r>
              <a:rPr lang="en-IN" sz="2800" b="1" dirty="0">
                <a:latin typeface="Arial Rounded MT Bold" panose="020F0704030504030204" pitchFamily="34" charset="0"/>
              </a:rPr>
              <a:t>Presented By – Adnan Ilahi</a:t>
            </a:r>
          </a:p>
        </p:txBody>
      </p:sp>
      <p:sp>
        <p:nvSpPr>
          <p:cNvPr id="9" name="TextBox 8">
            <a:extLst>
              <a:ext uri="{FF2B5EF4-FFF2-40B4-BE49-F238E27FC236}">
                <a16:creationId xmlns:a16="http://schemas.microsoft.com/office/drawing/2014/main" id="{5FBA45A1-AE4D-9CC1-8C94-0C58A9FCCCB1}"/>
              </a:ext>
            </a:extLst>
          </p:cNvPr>
          <p:cNvSpPr txBox="1"/>
          <p:nvPr/>
        </p:nvSpPr>
        <p:spPr>
          <a:xfrm>
            <a:off x="533400" y="2590800"/>
            <a:ext cx="6095999" cy="3108543"/>
          </a:xfrm>
          <a:prstGeom prst="rect">
            <a:avLst/>
          </a:prstGeom>
          <a:noFill/>
        </p:spPr>
        <p:txBody>
          <a:bodyPr wrap="square" rtlCol="0">
            <a:spAutoFit/>
          </a:bodyPr>
          <a:lstStyle/>
          <a:p>
            <a:pPr algn="l"/>
            <a:r>
              <a:rPr lang="en-US" sz="2800" dirty="0">
                <a:solidFill>
                  <a:srgbClr val="002060"/>
                </a:solidFill>
                <a:latin typeface="Agency FB" panose="020B0503020202020204" pitchFamily="34" charset="0"/>
                <a:ea typeface="Yu Gothic UI Semibold" panose="020B0700000000000000" pitchFamily="34" charset="-128"/>
              </a:rPr>
              <a:t>This project aims to segment credit card customers based on their transaction and payment patterns using unsupervised learning models. By identifying unique customer groups, financial institutions can enhance marketing strategies, improve risk management, and offer personalized financial solutions.</a:t>
            </a:r>
            <a:endParaRPr lang="en-IN" sz="2800" dirty="0">
              <a:solidFill>
                <a:srgbClr val="002060"/>
              </a:solidFill>
              <a:latin typeface="Agency FB" panose="020B0503020202020204" pitchFamily="34" charset="0"/>
              <a:ea typeface="Yu Gothic UI Semibold" panose="020B0700000000000000" pitchFamily="34" charset="-128"/>
              <a:cs typeface="Arial" panose="020B0604020202020204" pitchFamily="34" charset="0"/>
            </a:endParaRPr>
          </a:p>
        </p:txBody>
      </p:sp>
      <p:graphicFrame>
        <p:nvGraphicFramePr>
          <p:cNvPr id="3" name="Diagram 2">
            <a:extLst>
              <a:ext uri="{FF2B5EF4-FFF2-40B4-BE49-F238E27FC236}">
                <a16:creationId xmlns:a16="http://schemas.microsoft.com/office/drawing/2014/main" id="{918C3ED6-F1CE-1D9E-C997-DFD9748C1A09}"/>
              </a:ext>
            </a:extLst>
          </p:cNvPr>
          <p:cNvGraphicFramePr/>
          <p:nvPr>
            <p:extLst>
              <p:ext uri="{D42A27DB-BD31-4B8C-83A1-F6EECF244321}">
                <p14:modId xmlns:p14="http://schemas.microsoft.com/office/powerpoint/2010/main" val="401201606"/>
              </p:ext>
            </p:extLst>
          </p:nvPr>
        </p:nvGraphicFramePr>
        <p:xfrm>
          <a:off x="1828800" y="5494079"/>
          <a:ext cx="5179868" cy="14773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pattFill prst="pct80">
          <a:fgClr>
            <a:schemeClr val="accent1"/>
          </a:fgClr>
          <a:bgClr>
            <a:schemeClr val="bg1"/>
          </a:bgClr>
        </a:pattFill>
        <a:effectLst/>
      </p:bgPr>
    </p:bg>
    <p:spTree>
      <p:nvGrpSpPr>
        <p:cNvPr id="1" name=""/>
        <p:cNvGrpSpPr/>
        <p:nvPr/>
      </p:nvGrpSpPr>
      <p:grpSpPr>
        <a:xfrm>
          <a:off x="0" y="0"/>
          <a:ext cx="0" cy="0"/>
          <a:chOff x="0" y="0"/>
          <a:chExt cx="0" cy="0"/>
        </a:xfrm>
      </p:grpSpPr>
      <p:graphicFrame>
        <p:nvGraphicFramePr>
          <p:cNvPr id="21" name="Diagram 20">
            <a:extLst>
              <a:ext uri="{FF2B5EF4-FFF2-40B4-BE49-F238E27FC236}">
                <a16:creationId xmlns:a16="http://schemas.microsoft.com/office/drawing/2014/main" id="{F76D722C-0151-3D30-5B2C-459EE637A795}"/>
              </a:ext>
            </a:extLst>
          </p:cNvPr>
          <p:cNvGraphicFramePr/>
          <p:nvPr>
            <p:extLst>
              <p:ext uri="{D42A27DB-BD31-4B8C-83A1-F6EECF244321}">
                <p14:modId xmlns:p14="http://schemas.microsoft.com/office/powerpoint/2010/main" val="2462688621"/>
              </p:ext>
            </p:extLst>
          </p:nvPr>
        </p:nvGraphicFramePr>
        <p:xfrm>
          <a:off x="-1143000" y="1394821"/>
          <a:ext cx="7315200" cy="1676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9" name="Diagram 18">
            <a:extLst>
              <a:ext uri="{FF2B5EF4-FFF2-40B4-BE49-F238E27FC236}">
                <a16:creationId xmlns:a16="http://schemas.microsoft.com/office/drawing/2014/main" id="{FAB0D1AB-4446-BFC7-D891-836BF314D39E}"/>
              </a:ext>
            </a:extLst>
          </p:cNvPr>
          <p:cNvGraphicFramePr/>
          <p:nvPr>
            <p:extLst>
              <p:ext uri="{D42A27DB-BD31-4B8C-83A1-F6EECF244321}">
                <p14:modId xmlns:p14="http://schemas.microsoft.com/office/powerpoint/2010/main" val="4193416197"/>
              </p:ext>
            </p:extLst>
          </p:nvPr>
        </p:nvGraphicFramePr>
        <p:xfrm>
          <a:off x="7195457" y="285343"/>
          <a:ext cx="4724400" cy="5777134"/>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10" name="Picture 9">
            <a:extLst>
              <a:ext uri="{FF2B5EF4-FFF2-40B4-BE49-F238E27FC236}">
                <a16:creationId xmlns:a16="http://schemas.microsoft.com/office/drawing/2014/main" id="{BA19D23D-2173-CD15-413D-FD37A3D1F86B}"/>
              </a:ext>
            </a:extLst>
          </p:cNvPr>
          <p:cNvPicPr>
            <a:picLocks noChangeAspect="1"/>
          </p:cNvPicPr>
          <p:nvPr/>
        </p:nvPicPr>
        <p:blipFill>
          <a:blip r:embed="rId12">
            <a:duotone>
              <a:schemeClr val="accent1">
                <a:shade val="45000"/>
                <a:satMod val="135000"/>
              </a:schemeClr>
              <a:prstClr val="white"/>
            </a:duotone>
            <a:extLst>
              <a:ext uri="{BEBA8EAE-BF5A-486C-A8C5-ECC9F3942E4B}">
                <a14:imgProps xmlns:a14="http://schemas.microsoft.com/office/drawing/2010/main">
                  <a14:imgLayer r:embed="rId13">
                    <a14:imgEffect>
                      <a14:colorTemperature colorTemp="8800"/>
                    </a14:imgEffect>
                  </a14:imgLayer>
                </a14:imgProps>
              </a:ext>
              <a:ext uri="{28A0092B-C50C-407E-A947-70E740481C1C}">
                <a14:useLocalDpi xmlns:a14="http://schemas.microsoft.com/office/drawing/2010/main" val="0"/>
              </a:ext>
            </a:extLst>
          </a:blip>
          <a:stretch>
            <a:fillRect/>
          </a:stretch>
        </p:blipFill>
        <p:spPr>
          <a:xfrm>
            <a:off x="0" y="3276599"/>
            <a:ext cx="7467599" cy="3414935"/>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7" name="Rectangle 6">
            <a:extLst>
              <a:ext uri="{FF2B5EF4-FFF2-40B4-BE49-F238E27FC236}">
                <a16:creationId xmlns:a16="http://schemas.microsoft.com/office/drawing/2014/main" id="{6F2FCAB6-5D25-A73F-5499-C25D436B9B8A}"/>
              </a:ext>
            </a:extLst>
          </p:cNvPr>
          <p:cNvSpPr/>
          <p:nvPr/>
        </p:nvSpPr>
        <p:spPr>
          <a:xfrm>
            <a:off x="11919857" y="10886"/>
            <a:ext cx="272143" cy="6836228"/>
          </a:xfrm>
          <a:prstGeom prst="rect">
            <a:avLst/>
          </a:prstGeom>
          <a:solidFill>
            <a:srgbClr val="00206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graphicFrame>
        <p:nvGraphicFramePr>
          <p:cNvPr id="27" name="Diagram 26">
            <a:extLst>
              <a:ext uri="{FF2B5EF4-FFF2-40B4-BE49-F238E27FC236}">
                <a16:creationId xmlns:a16="http://schemas.microsoft.com/office/drawing/2014/main" id="{668A6DC5-021F-B2AC-30A0-3BABC73F6ACE}"/>
              </a:ext>
            </a:extLst>
          </p:cNvPr>
          <p:cNvGraphicFramePr/>
          <p:nvPr>
            <p:extLst>
              <p:ext uri="{D42A27DB-BD31-4B8C-83A1-F6EECF244321}">
                <p14:modId xmlns:p14="http://schemas.microsoft.com/office/powerpoint/2010/main" val="3904591314"/>
              </p:ext>
            </p:extLst>
          </p:nvPr>
        </p:nvGraphicFramePr>
        <p:xfrm>
          <a:off x="4816424" y="205120"/>
          <a:ext cx="4148466" cy="2614021"/>
        </p:xfrm>
        <a:graphic>
          <a:graphicData uri="http://schemas.openxmlformats.org/drawingml/2006/diagram">
            <dgm:relIds xmlns:dgm="http://schemas.openxmlformats.org/drawingml/2006/diagram" xmlns:r="http://schemas.openxmlformats.org/officeDocument/2006/relationships" r:dm="rId14" r:lo="rId15" r:qs="rId16" r:cs="rId17"/>
          </a:graphicData>
        </a:graphic>
      </p:graphicFrame>
      <p:graphicFrame>
        <p:nvGraphicFramePr>
          <p:cNvPr id="5" name="Diagram 4">
            <a:extLst>
              <a:ext uri="{FF2B5EF4-FFF2-40B4-BE49-F238E27FC236}">
                <a16:creationId xmlns:a16="http://schemas.microsoft.com/office/drawing/2014/main" id="{9BA177EC-A15A-276E-C0D0-77D50D43B0D6}"/>
              </a:ext>
            </a:extLst>
          </p:cNvPr>
          <p:cNvGraphicFramePr/>
          <p:nvPr>
            <p:extLst>
              <p:ext uri="{D42A27DB-BD31-4B8C-83A1-F6EECF244321}">
                <p14:modId xmlns:p14="http://schemas.microsoft.com/office/powerpoint/2010/main" val="2050534658"/>
              </p:ext>
            </p:extLst>
          </p:nvPr>
        </p:nvGraphicFramePr>
        <p:xfrm>
          <a:off x="2882245" y="-829857"/>
          <a:ext cx="2895601" cy="4038599"/>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graphicFrame>
        <p:nvGraphicFramePr>
          <p:cNvPr id="8" name="Diagram 7">
            <a:extLst>
              <a:ext uri="{FF2B5EF4-FFF2-40B4-BE49-F238E27FC236}">
                <a16:creationId xmlns:a16="http://schemas.microsoft.com/office/drawing/2014/main" id="{E3B08293-0F0B-F111-8F5D-866C1B57CA04}"/>
              </a:ext>
            </a:extLst>
          </p:cNvPr>
          <p:cNvGraphicFramePr/>
          <p:nvPr>
            <p:extLst>
              <p:ext uri="{D42A27DB-BD31-4B8C-83A1-F6EECF244321}">
                <p14:modId xmlns:p14="http://schemas.microsoft.com/office/powerpoint/2010/main" val="1327490756"/>
              </p:ext>
            </p:extLst>
          </p:nvPr>
        </p:nvGraphicFramePr>
        <p:xfrm>
          <a:off x="152400" y="76201"/>
          <a:ext cx="5715000" cy="1250764"/>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graphicFrame>
        <p:nvGraphicFramePr>
          <p:cNvPr id="12" name="Diagram 11">
            <a:extLst>
              <a:ext uri="{FF2B5EF4-FFF2-40B4-BE49-F238E27FC236}">
                <a16:creationId xmlns:a16="http://schemas.microsoft.com/office/drawing/2014/main" id="{1F1E6942-93E2-A325-5F1D-9751DA09C979}"/>
              </a:ext>
            </a:extLst>
          </p:cNvPr>
          <p:cNvGraphicFramePr/>
          <p:nvPr>
            <p:extLst>
              <p:ext uri="{D42A27DB-BD31-4B8C-83A1-F6EECF244321}">
                <p14:modId xmlns:p14="http://schemas.microsoft.com/office/powerpoint/2010/main" val="870260621"/>
              </p:ext>
            </p:extLst>
          </p:nvPr>
        </p:nvGraphicFramePr>
        <p:xfrm>
          <a:off x="8507691" y="-228599"/>
          <a:ext cx="1648680" cy="609599"/>
        </p:xfrm>
        <a:graphic>
          <a:graphicData uri="http://schemas.openxmlformats.org/drawingml/2006/diagram">
            <dgm:relIds xmlns:dgm="http://schemas.openxmlformats.org/drawingml/2006/diagram" xmlns:r="http://schemas.openxmlformats.org/officeDocument/2006/relationships" r:dm="rId29" r:lo="rId30" r:qs="rId31" r:cs="rId32"/>
          </a:graphicData>
        </a:graphic>
      </p:graphicFrame>
      <p:sp>
        <p:nvSpPr>
          <p:cNvPr id="15" name="TextBox 14">
            <a:extLst>
              <a:ext uri="{FF2B5EF4-FFF2-40B4-BE49-F238E27FC236}">
                <a16:creationId xmlns:a16="http://schemas.microsoft.com/office/drawing/2014/main" id="{42CFBB5C-EA8F-0EB7-E5AC-47A100928094}"/>
              </a:ext>
            </a:extLst>
          </p:cNvPr>
          <p:cNvSpPr txBox="1"/>
          <p:nvPr/>
        </p:nvSpPr>
        <p:spPr>
          <a:xfrm>
            <a:off x="8654144" y="135305"/>
            <a:ext cx="1831269" cy="369332"/>
          </a:xfrm>
          <a:prstGeom prst="rect">
            <a:avLst/>
          </a:prstGeom>
          <a:gradFill flip="none" rotWithShape="1">
            <a:gsLst>
              <a:gs pos="0">
                <a:schemeClr val="accent1">
                  <a:lumMod val="0"/>
                  <a:lumOff val="100000"/>
                </a:schemeClr>
              </a:gs>
              <a:gs pos="35000">
                <a:schemeClr val="accent1">
                  <a:lumMod val="0"/>
                  <a:lumOff val="100000"/>
                </a:schemeClr>
              </a:gs>
              <a:gs pos="100000">
                <a:schemeClr val="accent1">
                  <a:lumMod val="100000"/>
                </a:schemeClr>
              </a:gs>
            </a:gsLst>
            <a:path path="circle">
              <a:fillToRect l="50000" t="-80000" r="50000" b="180000"/>
            </a:path>
            <a:tileRect/>
          </a:gradFill>
        </p:spPr>
        <p:txBody>
          <a:bodyPr wrap="square" rtlCol="0">
            <a:spAutoFit/>
          </a:bodyPr>
          <a:lstStyle/>
          <a:p>
            <a:r>
              <a:rPr lang="en-IN" b="1" dirty="0">
                <a:solidFill>
                  <a:srgbClr val="002060"/>
                </a:solidFill>
              </a:rPr>
              <a:t>Key</a:t>
            </a:r>
            <a:r>
              <a:rPr lang="en-IN" b="1" dirty="0"/>
              <a:t> Variables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pattFill prst="pct80">
          <a:fgClr>
            <a:schemeClr val="accent1"/>
          </a:fgClr>
          <a:bgClr>
            <a:schemeClr val="bg1"/>
          </a:bgClr>
        </a:pattFill>
        <a:effectLst/>
      </p:bgPr>
    </p:bg>
    <p:spTree>
      <p:nvGrpSpPr>
        <p:cNvPr id="1" name=""/>
        <p:cNvGrpSpPr/>
        <p:nvPr/>
      </p:nvGrpSpPr>
      <p:grpSpPr>
        <a:xfrm>
          <a:off x="0" y="0"/>
          <a:ext cx="0" cy="0"/>
          <a:chOff x="0" y="0"/>
          <a:chExt cx="0" cy="0"/>
        </a:xfrm>
      </p:grpSpPr>
      <p:grpSp>
        <p:nvGrpSpPr>
          <p:cNvPr id="2" name="object 2"/>
          <p:cNvGrpSpPr/>
          <p:nvPr/>
        </p:nvGrpSpPr>
        <p:grpSpPr>
          <a:xfrm>
            <a:off x="6100826" y="4762"/>
            <a:ext cx="6091555" cy="6853555"/>
            <a:chOff x="6100826" y="4762"/>
            <a:chExt cx="6091555" cy="6853555"/>
          </a:xfrm>
          <a:noFill/>
        </p:grpSpPr>
        <p:sp>
          <p:nvSpPr>
            <p:cNvPr id="4" name="object 4"/>
            <p:cNvSpPr/>
            <p:nvPr/>
          </p:nvSpPr>
          <p:spPr>
            <a:xfrm>
              <a:off x="6100826" y="4762"/>
              <a:ext cx="6091555" cy="6853555"/>
            </a:xfrm>
            <a:custGeom>
              <a:avLst/>
              <a:gdLst/>
              <a:ahLst/>
              <a:cxnLst/>
              <a:rect l="l" t="t" r="r" b="b"/>
              <a:pathLst>
                <a:path w="6091555" h="6853555">
                  <a:moveTo>
                    <a:pt x="6091174" y="0"/>
                  </a:moveTo>
                  <a:lnTo>
                    <a:pt x="0" y="0"/>
                  </a:lnTo>
                  <a:lnTo>
                    <a:pt x="0" y="6853237"/>
                  </a:lnTo>
                </a:path>
              </a:pathLst>
            </a:custGeom>
            <a:grpFill/>
            <a:ln w="12700">
              <a:solidFill>
                <a:schemeClr val="accent1"/>
              </a:solidFill>
            </a:ln>
          </p:spPr>
          <p:txBody>
            <a:bodyPr wrap="square" lIns="0" tIns="0" rIns="0" bIns="0" rtlCol="0"/>
            <a:lstStyle/>
            <a:p>
              <a:endParaRPr/>
            </a:p>
          </p:txBody>
        </p:sp>
        <p:pic>
          <p:nvPicPr>
            <p:cNvPr id="5" name="object 5"/>
            <p:cNvPicPr/>
            <p:nvPr/>
          </p:nvPicPr>
          <p:blipFill>
            <a:blip r:embed="rId2" cstate="print"/>
            <a:stretch>
              <a:fillRect/>
            </a:stretch>
          </p:blipFill>
          <p:spPr>
            <a:xfrm>
              <a:off x="9505950" y="6115050"/>
              <a:ext cx="1962150" cy="542925"/>
            </a:xfrm>
            <a:prstGeom prst="rect">
              <a:avLst/>
            </a:prstGeom>
            <a:grpFill/>
            <a:ln>
              <a:solidFill>
                <a:schemeClr val="accent1"/>
              </a:solidFill>
            </a:ln>
          </p:spPr>
        </p:pic>
      </p:grpSp>
      <p:pic>
        <p:nvPicPr>
          <p:cNvPr id="8" name="Picture 7">
            <a:extLst>
              <a:ext uri="{FF2B5EF4-FFF2-40B4-BE49-F238E27FC236}">
                <a16:creationId xmlns:a16="http://schemas.microsoft.com/office/drawing/2014/main" id="{606F36B8-C81E-006C-A93E-6CD64A235E43}"/>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contrast="40000"/>
                    </a14:imgEffect>
                  </a14:imgLayer>
                </a14:imgProps>
              </a:ext>
              <a:ext uri="{28A0092B-C50C-407E-A947-70E740481C1C}">
                <a14:useLocalDpi xmlns:a14="http://schemas.microsoft.com/office/drawing/2010/main" val="0"/>
              </a:ext>
            </a:extLst>
          </a:blip>
          <a:stretch>
            <a:fillRect/>
          </a:stretch>
        </p:blipFill>
        <p:spPr>
          <a:xfrm>
            <a:off x="10886" y="0"/>
            <a:ext cx="6100826" cy="6858000"/>
          </a:xfrm>
          <a:prstGeom prst="rect">
            <a:avLst/>
          </a:prstGeom>
          <a:pattFill prst="pct75">
            <a:fgClr>
              <a:schemeClr val="accent1"/>
            </a:fgClr>
            <a:bgClr>
              <a:schemeClr val="bg1"/>
            </a:bgClr>
          </a:pattFill>
          <a:ln>
            <a:solidFill>
              <a:schemeClr val="accent1"/>
            </a:solidFill>
          </a:ln>
        </p:spPr>
      </p:pic>
      <p:graphicFrame>
        <p:nvGraphicFramePr>
          <p:cNvPr id="12" name="Diagram 11">
            <a:extLst>
              <a:ext uri="{FF2B5EF4-FFF2-40B4-BE49-F238E27FC236}">
                <a16:creationId xmlns:a16="http://schemas.microsoft.com/office/drawing/2014/main" id="{A94143C3-3173-E8AC-67D2-B6A88388B8D7}"/>
              </a:ext>
            </a:extLst>
          </p:cNvPr>
          <p:cNvGraphicFramePr/>
          <p:nvPr>
            <p:extLst>
              <p:ext uri="{D42A27DB-BD31-4B8C-83A1-F6EECF244321}">
                <p14:modId xmlns:p14="http://schemas.microsoft.com/office/powerpoint/2010/main" val="1402285527"/>
              </p:ext>
            </p:extLst>
          </p:nvPr>
        </p:nvGraphicFramePr>
        <p:xfrm>
          <a:off x="6553200" y="-41564"/>
          <a:ext cx="4800600" cy="258532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graphicFrame>
        <p:nvGraphicFramePr>
          <p:cNvPr id="16" name="Diagram 15">
            <a:extLst>
              <a:ext uri="{FF2B5EF4-FFF2-40B4-BE49-F238E27FC236}">
                <a16:creationId xmlns:a16="http://schemas.microsoft.com/office/drawing/2014/main" id="{B0734249-0DAB-CAAF-33F0-04112EF41974}"/>
              </a:ext>
            </a:extLst>
          </p:cNvPr>
          <p:cNvGraphicFramePr/>
          <p:nvPr>
            <p:extLst>
              <p:ext uri="{D42A27DB-BD31-4B8C-83A1-F6EECF244321}">
                <p14:modId xmlns:p14="http://schemas.microsoft.com/office/powerpoint/2010/main" val="2809036374"/>
              </p:ext>
            </p:extLst>
          </p:nvPr>
        </p:nvGraphicFramePr>
        <p:xfrm>
          <a:off x="6365303" y="1744082"/>
          <a:ext cx="5562600" cy="5170646"/>
        </p:xfrm>
        <a:graphic>
          <a:graphicData uri="http://schemas.openxmlformats.org/drawingml/2006/diagram">
            <dgm:relIds xmlns:dgm="http://schemas.openxmlformats.org/drawingml/2006/diagram" xmlns:r="http://schemas.openxmlformats.org/officeDocument/2006/relationships" r:dm="rId10" r:lo="rId11" r:qs="rId12" r:cs="rId13"/>
          </a:graphicData>
        </a:graphic>
      </p:graphicFrame>
      <p:sp>
        <p:nvSpPr>
          <p:cNvPr id="18" name="TextBox 17">
            <a:extLst>
              <a:ext uri="{FF2B5EF4-FFF2-40B4-BE49-F238E27FC236}">
                <a16:creationId xmlns:a16="http://schemas.microsoft.com/office/drawing/2014/main" id="{4A0391A0-8B2B-BA27-FAEE-404837F22BD3}"/>
              </a:ext>
            </a:extLst>
          </p:cNvPr>
          <p:cNvSpPr txBox="1"/>
          <p:nvPr/>
        </p:nvSpPr>
        <p:spPr>
          <a:xfrm>
            <a:off x="152400" y="76200"/>
            <a:ext cx="4673074" cy="646331"/>
          </a:xfrm>
          <a:prstGeom prst="rect">
            <a:avLst/>
          </a:prstGeom>
          <a:noFill/>
        </p:spPr>
        <p:txBody>
          <a:bodyPr wrap="none" rtlCol="0">
            <a:spAutoFit/>
          </a:bodyPr>
          <a:lstStyle/>
          <a:p>
            <a:r>
              <a:rPr lang="en-IN" sz="3600" b="1" dirty="0">
                <a:solidFill>
                  <a:srgbClr val="002060"/>
                </a:solidFill>
                <a:highlight>
                  <a:srgbClr val="C0C0C0"/>
                </a:highlight>
              </a:rPr>
              <a:t>DATA PROCESSING</a:t>
            </a:r>
          </a:p>
        </p:txBody>
      </p:sp>
      <p:pic>
        <p:nvPicPr>
          <p:cNvPr id="10" name="Picture 9">
            <a:extLst>
              <a:ext uri="{FF2B5EF4-FFF2-40B4-BE49-F238E27FC236}">
                <a16:creationId xmlns:a16="http://schemas.microsoft.com/office/drawing/2014/main" id="{C7F48698-9A83-BFF2-0FE8-A9A6DD5F2410}"/>
              </a:ext>
            </a:extLst>
          </p:cNvPr>
          <p:cNvPicPr>
            <a:picLocks noChangeAspect="1"/>
          </p:cNvPicPr>
          <p:nvPr/>
        </p:nvPicPr>
        <p:blipFill>
          <a:blip r:embed="rId15" cstate="print">
            <a:alphaModFix amt="85000"/>
            <a:extLst>
              <a:ext uri="{28A0092B-C50C-407E-A947-70E740481C1C}">
                <a14:useLocalDpi xmlns:a14="http://schemas.microsoft.com/office/drawing/2010/main" val="0"/>
              </a:ext>
            </a:extLst>
          </a:blip>
          <a:stretch>
            <a:fillRect/>
          </a:stretch>
        </p:blipFill>
        <p:spPr>
          <a:xfrm>
            <a:off x="2291944" y="1251097"/>
            <a:ext cx="3234778" cy="1671091"/>
          </a:xfrm>
          <a:prstGeom prst="rect">
            <a:avLst/>
          </a:prstGeom>
        </p:spPr>
      </p:pic>
      <p:pic>
        <p:nvPicPr>
          <p:cNvPr id="13" name="Picture 12">
            <a:extLst>
              <a:ext uri="{FF2B5EF4-FFF2-40B4-BE49-F238E27FC236}">
                <a16:creationId xmlns:a16="http://schemas.microsoft.com/office/drawing/2014/main" id="{30172B64-A3E3-9E86-397A-8C7D69E324A0}"/>
              </a:ext>
            </a:extLst>
          </p:cNvPr>
          <p:cNvPicPr>
            <a:picLocks noChangeAspect="1"/>
          </p:cNvPicPr>
          <p:nvPr/>
        </p:nvPicPr>
        <p:blipFill>
          <a:blip r:embed="rId16" cstate="print">
            <a:extLst>
              <a:ext uri="{28A0092B-C50C-407E-A947-70E740481C1C}">
                <a14:useLocalDpi xmlns:a14="http://schemas.microsoft.com/office/drawing/2010/main" val="0"/>
              </a:ext>
            </a:extLst>
          </a:blip>
          <a:stretch>
            <a:fillRect/>
          </a:stretch>
        </p:blipFill>
        <p:spPr>
          <a:xfrm>
            <a:off x="128155" y="1251097"/>
            <a:ext cx="1998657" cy="1568303"/>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pattFill prst="dotDmnd">
          <a:fgClr>
            <a:schemeClr val="accent1"/>
          </a:fgClr>
          <a:bgClr>
            <a:schemeClr val="bg1"/>
          </a:bgClr>
        </a:pattFill>
        <a:effectLst/>
      </p:bgPr>
    </p:bg>
    <p:spTree>
      <p:nvGrpSpPr>
        <p:cNvPr id="1" name=""/>
        <p:cNvGrpSpPr/>
        <p:nvPr/>
      </p:nvGrpSpPr>
      <p:grpSpPr>
        <a:xfrm>
          <a:off x="0" y="0"/>
          <a:ext cx="0" cy="0"/>
          <a:chOff x="0" y="0"/>
          <a:chExt cx="0" cy="0"/>
        </a:xfrm>
      </p:grpSpPr>
      <p:grpSp>
        <p:nvGrpSpPr>
          <p:cNvPr id="2" name="object 2"/>
          <p:cNvGrpSpPr/>
          <p:nvPr/>
        </p:nvGrpSpPr>
        <p:grpSpPr>
          <a:xfrm>
            <a:off x="-1586" y="-1523"/>
            <a:ext cx="4128135" cy="6866255"/>
            <a:chOff x="-1586" y="-1523"/>
            <a:chExt cx="4128135" cy="6866255"/>
          </a:xfrm>
        </p:grpSpPr>
        <p:sp>
          <p:nvSpPr>
            <p:cNvPr id="3" name="object 3"/>
            <p:cNvSpPr/>
            <p:nvPr/>
          </p:nvSpPr>
          <p:spPr>
            <a:xfrm>
              <a:off x="4763" y="4826"/>
              <a:ext cx="4115435" cy="6853555"/>
            </a:xfrm>
            <a:custGeom>
              <a:avLst/>
              <a:gdLst/>
              <a:ahLst/>
              <a:cxnLst/>
              <a:rect l="l" t="t" r="r" b="b"/>
              <a:pathLst>
                <a:path w="4115435" h="6853555">
                  <a:moveTo>
                    <a:pt x="3454462" y="0"/>
                  </a:moveTo>
                  <a:lnTo>
                    <a:pt x="0" y="0"/>
                  </a:lnTo>
                  <a:lnTo>
                    <a:pt x="0" y="6853174"/>
                  </a:lnTo>
                  <a:lnTo>
                    <a:pt x="3455380" y="6853174"/>
                  </a:lnTo>
                  <a:lnTo>
                    <a:pt x="4114862" y="3428873"/>
                  </a:lnTo>
                  <a:lnTo>
                    <a:pt x="3454462" y="0"/>
                  </a:lnTo>
                  <a:close/>
                </a:path>
              </a:pathLst>
            </a:custGeom>
            <a:solidFill>
              <a:srgbClr val="1D1B57"/>
            </a:solidFill>
          </p:spPr>
          <p:txBody>
            <a:bodyPr wrap="square" lIns="0" tIns="0" rIns="0" bIns="0" rtlCol="0"/>
            <a:lstStyle/>
            <a:p>
              <a:endParaRPr/>
            </a:p>
          </p:txBody>
        </p:sp>
        <p:sp>
          <p:nvSpPr>
            <p:cNvPr id="4" name="object 4"/>
            <p:cNvSpPr/>
            <p:nvPr/>
          </p:nvSpPr>
          <p:spPr>
            <a:xfrm>
              <a:off x="4763" y="4826"/>
              <a:ext cx="4115435" cy="6853555"/>
            </a:xfrm>
            <a:custGeom>
              <a:avLst/>
              <a:gdLst/>
              <a:ahLst/>
              <a:cxnLst/>
              <a:rect l="l" t="t" r="r" b="b"/>
              <a:pathLst>
                <a:path w="4115435" h="6853555">
                  <a:moveTo>
                    <a:pt x="0" y="6853174"/>
                  </a:moveTo>
                  <a:lnTo>
                    <a:pt x="0" y="0"/>
                  </a:lnTo>
                  <a:lnTo>
                    <a:pt x="3454462" y="0"/>
                  </a:lnTo>
                  <a:lnTo>
                    <a:pt x="4114862" y="3428873"/>
                  </a:lnTo>
                  <a:lnTo>
                    <a:pt x="3455380" y="6853174"/>
                  </a:lnTo>
                </a:path>
              </a:pathLst>
            </a:custGeom>
            <a:ln w="12700">
              <a:solidFill>
                <a:srgbClr val="1D1B57"/>
              </a:solidFill>
            </a:ln>
          </p:spPr>
          <p:txBody>
            <a:bodyPr wrap="square" lIns="0" tIns="0" rIns="0" bIns="0" rtlCol="0"/>
            <a:lstStyle/>
            <a:p>
              <a:endParaRPr/>
            </a:p>
          </p:txBody>
        </p:sp>
      </p:grpSp>
      <p:sp>
        <p:nvSpPr>
          <p:cNvPr id="8" name="Title 7">
            <a:extLst>
              <a:ext uri="{FF2B5EF4-FFF2-40B4-BE49-F238E27FC236}">
                <a16:creationId xmlns:a16="http://schemas.microsoft.com/office/drawing/2014/main" id="{1F5A2634-4FE4-BB55-00D0-A2A0F7DD19B1}"/>
              </a:ext>
            </a:extLst>
          </p:cNvPr>
          <p:cNvSpPr>
            <a:spLocks noGrp="1"/>
          </p:cNvSpPr>
          <p:nvPr>
            <p:ph type="title"/>
          </p:nvPr>
        </p:nvSpPr>
        <p:spPr>
          <a:xfrm>
            <a:off x="4763" y="2438400"/>
            <a:ext cx="4115435" cy="1546577"/>
          </a:xfrm>
        </p:spPr>
        <p:txBody>
          <a:bodyPr/>
          <a:lstStyle/>
          <a:p>
            <a:r>
              <a:rPr lang="en-IN" dirty="0">
                <a:solidFill>
                  <a:schemeClr val="bg1"/>
                </a:solidFill>
              </a:rPr>
              <a:t>Model Building – Unsupervised Learning</a:t>
            </a:r>
            <a:br>
              <a:rPr lang="en-IN" dirty="0">
                <a:solidFill>
                  <a:schemeClr val="bg1"/>
                </a:solidFill>
              </a:rPr>
            </a:br>
            <a:endParaRPr lang="en-IN" dirty="0">
              <a:solidFill>
                <a:schemeClr val="bg1"/>
              </a:solidFill>
            </a:endParaRPr>
          </a:p>
        </p:txBody>
      </p:sp>
      <p:graphicFrame>
        <p:nvGraphicFramePr>
          <p:cNvPr id="11" name="Diagram 10">
            <a:extLst>
              <a:ext uri="{FF2B5EF4-FFF2-40B4-BE49-F238E27FC236}">
                <a16:creationId xmlns:a16="http://schemas.microsoft.com/office/drawing/2014/main" id="{0816BCBC-72C4-B842-D5DB-9AE8F77F0CCC}"/>
              </a:ext>
            </a:extLst>
          </p:cNvPr>
          <p:cNvGraphicFramePr/>
          <p:nvPr>
            <p:extLst>
              <p:ext uri="{D42A27DB-BD31-4B8C-83A1-F6EECF244321}">
                <p14:modId xmlns:p14="http://schemas.microsoft.com/office/powerpoint/2010/main" val="1140168183"/>
              </p:ext>
            </p:extLst>
          </p:nvPr>
        </p:nvGraphicFramePr>
        <p:xfrm>
          <a:off x="4343400" y="0"/>
          <a:ext cx="4495800" cy="25853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14" name="Diagram 13">
            <a:extLst>
              <a:ext uri="{FF2B5EF4-FFF2-40B4-BE49-F238E27FC236}">
                <a16:creationId xmlns:a16="http://schemas.microsoft.com/office/drawing/2014/main" id="{77F407B9-0718-01CE-5433-4B6AF26F4215}"/>
              </a:ext>
            </a:extLst>
          </p:cNvPr>
          <p:cNvGraphicFramePr/>
          <p:nvPr>
            <p:extLst>
              <p:ext uri="{D42A27DB-BD31-4B8C-83A1-F6EECF244321}">
                <p14:modId xmlns:p14="http://schemas.microsoft.com/office/powerpoint/2010/main" val="206038740"/>
              </p:ext>
            </p:extLst>
          </p:nvPr>
        </p:nvGraphicFramePr>
        <p:xfrm>
          <a:off x="4073236" y="2640677"/>
          <a:ext cx="6817966" cy="3567498"/>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17" name="Diagram 16">
            <a:extLst>
              <a:ext uri="{FF2B5EF4-FFF2-40B4-BE49-F238E27FC236}">
                <a16:creationId xmlns:a16="http://schemas.microsoft.com/office/drawing/2014/main" id="{7C25591C-A628-33E2-7B28-B576A37CF7B9}"/>
              </a:ext>
            </a:extLst>
          </p:cNvPr>
          <p:cNvGraphicFramePr/>
          <p:nvPr>
            <p:extLst>
              <p:ext uri="{D42A27DB-BD31-4B8C-83A1-F6EECF244321}">
                <p14:modId xmlns:p14="http://schemas.microsoft.com/office/powerpoint/2010/main" val="1341238985"/>
              </p:ext>
            </p:extLst>
          </p:nvPr>
        </p:nvGraphicFramePr>
        <p:xfrm>
          <a:off x="8763000" y="55354"/>
          <a:ext cx="3424237" cy="337364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graphicFrame>
        <p:nvGraphicFramePr>
          <p:cNvPr id="19" name="Diagram 18">
            <a:extLst>
              <a:ext uri="{FF2B5EF4-FFF2-40B4-BE49-F238E27FC236}">
                <a16:creationId xmlns:a16="http://schemas.microsoft.com/office/drawing/2014/main" id="{C66E2AD2-CC9E-740B-8DCF-C6D10FCD8A7F}"/>
              </a:ext>
            </a:extLst>
          </p:cNvPr>
          <p:cNvGraphicFramePr/>
          <p:nvPr>
            <p:extLst>
              <p:ext uri="{D42A27DB-BD31-4B8C-83A1-F6EECF244321}">
                <p14:modId xmlns:p14="http://schemas.microsoft.com/office/powerpoint/2010/main" val="3738586257"/>
              </p:ext>
            </p:extLst>
          </p:nvPr>
        </p:nvGraphicFramePr>
        <p:xfrm>
          <a:off x="4038600" y="5679887"/>
          <a:ext cx="4343400" cy="1004394"/>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20000"/>
            <a:lumOff val="80000"/>
          </a:schemeClr>
        </a:solidFill>
        <a:effectLst/>
      </p:bgPr>
    </p:bg>
    <p:spTree>
      <p:nvGrpSpPr>
        <p:cNvPr id="1" name=""/>
        <p:cNvGrpSpPr/>
        <p:nvPr/>
      </p:nvGrpSpPr>
      <p:grpSpPr>
        <a:xfrm>
          <a:off x="0" y="0"/>
          <a:ext cx="0" cy="0"/>
          <a:chOff x="0" y="0"/>
          <a:chExt cx="0" cy="0"/>
        </a:xfrm>
      </p:grpSpPr>
      <p:sp>
        <p:nvSpPr>
          <p:cNvPr id="2" name="object 2"/>
          <p:cNvSpPr txBox="1">
            <a:spLocks noGrp="1"/>
          </p:cNvSpPr>
          <p:nvPr>
            <p:ph type="ctrTitle"/>
          </p:nvPr>
        </p:nvSpPr>
        <p:spPr>
          <a:xfrm>
            <a:off x="38099" y="457200"/>
            <a:ext cx="7212965" cy="570669"/>
          </a:xfrm>
          <a:prstGeom prst="rect">
            <a:avLst/>
          </a:prstGeom>
        </p:spPr>
        <p:txBody>
          <a:bodyPr vert="horz" wrap="square" lIns="0" tIns="16510" rIns="0" bIns="0" rtlCol="0">
            <a:spAutoFit/>
          </a:bodyPr>
          <a:lstStyle/>
          <a:p>
            <a:pPr marL="12700">
              <a:lnSpc>
                <a:spcPct val="100000"/>
              </a:lnSpc>
              <a:spcBef>
                <a:spcPts val="130"/>
              </a:spcBef>
            </a:pPr>
            <a:r>
              <a:rPr lang="en-IN" sz="3600" spc="-10" dirty="0"/>
              <a:t>Exploratory  Data Analysis (EDA :</a:t>
            </a:r>
            <a:endParaRPr sz="3600" spc="-10" dirty="0"/>
          </a:p>
        </p:txBody>
      </p:sp>
      <p:sp>
        <p:nvSpPr>
          <p:cNvPr id="3" name="object 3"/>
          <p:cNvSpPr txBox="1"/>
          <p:nvPr/>
        </p:nvSpPr>
        <p:spPr>
          <a:xfrm>
            <a:off x="76200" y="1199202"/>
            <a:ext cx="6019800" cy="1467709"/>
          </a:xfrm>
          <a:prstGeom prst="rect">
            <a:avLst/>
          </a:prstGeom>
        </p:spPr>
        <p:txBody>
          <a:bodyPr vert="horz" wrap="square" lIns="0" tIns="15875" rIns="0" bIns="0" rtlCol="0">
            <a:spAutoFit/>
          </a:bodyPr>
          <a:lstStyle/>
          <a:p>
            <a:pPr marL="12700">
              <a:spcBef>
                <a:spcPts val="125"/>
              </a:spcBef>
            </a:pPr>
            <a:r>
              <a:rPr lang="en-US" sz="2400" dirty="0">
                <a:solidFill>
                  <a:srgbClr val="002060"/>
                </a:solidFill>
                <a:latin typeface="+mn-lt"/>
              </a:rPr>
              <a:t>EDA helps in understanding data patterns, outliers, and relationships between variables before applying clustering models</a:t>
            </a:r>
            <a:r>
              <a:rPr lang="en-US" sz="2400" dirty="0">
                <a:latin typeface="+mn-lt"/>
              </a:rPr>
              <a:t>.</a:t>
            </a:r>
          </a:p>
          <a:p>
            <a:pPr marL="12700">
              <a:lnSpc>
                <a:spcPct val="100000"/>
              </a:lnSpc>
              <a:spcBef>
                <a:spcPts val="125"/>
              </a:spcBef>
            </a:pPr>
            <a:endParaRPr sz="2150" dirty="0">
              <a:latin typeface="Arial Black" panose="020B0A04020102020204" pitchFamily="34" charset="0"/>
              <a:cs typeface="Calibri"/>
            </a:endParaRPr>
          </a:p>
        </p:txBody>
      </p:sp>
      <p:pic>
        <p:nvPicPr>
          <p:cNvPr id="7" name="Picture 6">
            <a:extLst>
              <a:ext uri="{FF2B5EF4-FFF2-40B4-BE49-F238E27FC236}">
                <a16:creationId xmlns:a16="http://schemas.microsoft.com/office/drawing/2014/main" id="{8B608854-DB41-95A6-AD9E-50AD651D8B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45396" y="76200"/>
            <a:ext cx="4894204" cy="2662914"/>
          </a:xfrm>
          <a:prstGeom prst="rect">
            <a:avLst/>
          </a:prstGeom>
        </p:spPr>
      </p:pic>
      <p:graphicFrame>
        <p:nvGraphicFramePr>
          <p:cNvPr id="28" name="Diagram 27">
            <a:extLst>
              <a:ext uri="{FF2B5EF4-FFF2-40B4-BE49-F238E27FC236}">
                <a16:creationId xmlns:a16="http://schemas.microsoft.com/office/drawing/2014/main" id="{4879F7F1-1780-5F9A-5763-889379E60070}"/>
              </a:ext>
            </a:extLst>
          </p:cNvPr>
          <p:cNvGraphicFramePr/>
          <p:nvPr>
            <p:extLst>
              <p:ext uri="{D42A27DB-BD31-4B8C-83A1-F6EECF244321}">
                <p14:modId xmlns:p14="http://schemas.microsoft.com/office/powerpoint/2010/main" val="60678091"/>
              </p:ext>
            </p:extLst>
          </p:nvPr>
        </p:nvGraphicFramePr>
        <p:xfrm>
          <a:off x="-1811879" y="2482930"/>
          <a:ext cx="6629400" cy="341632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2" name="TextBox 31">
            <a:extLst>
              <a:ext uri="{FF2B5EF4-FFF2-40B4-BE49-F238E27FC236}">
                <a16:creationId xmlns:a16="http://schemas.microsoft.com/office/drawing/2014/main" id="{F46083C7-4A62-D014-6243-D1D11473F7E1}"/>
              </a:ext>
            </a:extLst>
          </p:cNvPr>
          <p:cNvSpPr txBox="1"/>
          <p:nvPr/>
        </p:nvSpPr>
        <p:spPr>
          <a:xfrm>
            <a:off x="7637720" y="2643875"/>
            <a:ext cx="4554279" cy="1200329"/>
          </a:xfrm>
          <a:prstGeom prst="rect">
            <a:avLst/>
          </a:prstGeom>
          <a:noFill/>
        </p:spPr>
        <p:txBody>
          <a:bodyPr wrap="square" rtlCol="0">
            <a:spAutoFit/>
          </a:bodyPr>
          <a:lstStyle/>
          <a:p>
            <a:r>
              <a:rPr lang="en-US" dirty="0">
                <a:solidFill>
                  <a:srgbClr val="002060"/>
                </a:solidFill>
                <a:latin typeface="Book Antiqua" panose="02040602050305030304" pitchFamily="18" charset="0"/>
              </a:rPr>
              <a:t>PCA revealed that </a:t>
            </a:r>
            <a:r>
              <a:rPr lang="en-US" b="1" dirty="0">
                <a:solidFill>
                  <a:srgbClr val="002060"/>
                </a:solidFill>
                <a:latin typeface="Book Antiqua" panose="02040602050305030304" pitchFamily="18" charset="0"/>
              </a:rPr>
              <a:t>most variance</a:t>
            </a:r>
            <a:r>
              <a:rPr lang="en-US" dirty="0">
                <a:solidFill>
                  <a:srgbClr val="002060"/>
                </a:solidFill>
                <a:latin typeface="Book Antiqua" panose="02040602050305030304" pitchFamily="18" charset="0"/>
              </a:rPr>
              <a:t> was captured in the </a:t>
            </a:r>
            <a:r>
              <a:rPr lang="en-US" b="1" dirty="0">
                <a:solidFill>
                  <a:srgbClr val="002060"/>
                </a:solidFill>
                <a:latin typeface="Book Antiqua" panose="02040602050305030304" pitchFamily="18" charset="0"/>
              </a:rPr>
              <a:t>first two components</a:t>
            </a:r>
            <a:r>
              <a:rPr lang="en-US" dirty="0">
                <a:solidFill>
                  <a:srgbClr val="002060"/>
                </a:solidFill>
                <a:latin typeface="Book Antiqua" panose="02040602050305030304" pitchFamily="18" charset="0"/>
              </a:rPr>
              <a:t>, making visualization easier.</a:t>
            </a:r>
            <a:endParaRPr lang="en-IN" dirty="0">
              <a:solidFill>
                <a:srgbClr val="002060"/>
              </a:solidFill>
              <a:latin typeface="Book Antiqua" panose="02040602050305030304" pitchFamily="18" charset="0"/>
            </a:endParaRPr>
          </a:p>
          <a:p>
            <a:endParaRPr lang="en-IN" dirty="0"/>
          </a:p>
        </p:txBody>
      </p:sp>
      <p:sp>
        <p:nvSpPr>
          <p:cNvPr id="39" name="TextBox 38">
            <a:extLst>
              <a:ext uri="{FF2B5EF4-FFF2-40B4-BE49-F238E27FC236}">
                <a16:creationId xmlns:a16="http://schemas.microsoft.com/office/drawing/2014/main" id="{7220E718-C171-67F7-30F2-DC47C30C498F}"/>
              </a:ext>
            </a:extLst>
          </p:cNvPr>
          <p:cNvSpPr txBox="1"/>
          <p:nvPr/>
        </p:nvSpPr>
        <p:spPr>
          <a:xfrm>
            <a:off x="3200400" y="5824468"/>
            <a:ext cx="5266660" cy="923330"/>
          </a:xfrm>
          <a:prstGeom prst="rect">
            <a:avLst/>
          </a:prstGeom>
          <a:noFill/>
        </p:spPr>
        <p:txBody>
          <a:bodyPr wrap="square" rtlCol="0">
            <a:spAutoFit/>
          </a:bodyPr>
          <a:lstStyle/>
          <a:p>
            <a:r>
              <a:rPr lang="en-IN" dirty="0">
                <a:solidFill>
                  <a:srgbClr val="002060"/>
                </a:solidFill>
              </a:rPr>
              <a:t>Strong Corelations was found between :</a:t>
            </a:r>
          </a:p>
          <a:p>
            <a:pPr marL="285750" indent="-285750">
              <a:buFont typeface="Wingdings" panose="05000000000000000000" pitchFamily="2" charset="2"/>
              <a:buChar char="v"/>
            </a:pPr>
            <a:r>
              <a:rPr lang="en-IN" dirty="0">
                <a:solidFill>
                  <a:srgbClr val="002060"/>
                </a:solidFill>
              </a:rPr>
              <a:t>Purchase and Payments</a:t>
            </a:r>
          </a:p>
          <a:p>
            <a:pPr marL="285750" indent="-285750">
              <a:buFont typeface="Wingdings" panose="05000000000000000000" pitchFamily="2" charset="2"/>
              <a:buChar char="v"/>
            </a:pPr>
            <a:r>
              <a:rPr lang="en-IN" dirty="0">
                <a:solidFill>
                  <a:srgbClr val="002060"/>
                </a:solidFill>
              </a:rPr>
              <a:t>Balance and Cash Advance</a:t>
            </a:r>
          </a:p>
        </p:txBody>
      </p:sp>
      <p:pic>
        <p:nvPicPr>
          <p:cNvPr id="42" name="Picture 41">
            <a:extLst>
              <a:ext uri="{FF2B5EF4-FFF2-40B4-BE49-F238E27FC236}">
                <a16:creationId xmlns:a16="http://schemas.microsoft.com/office/drawing/2014/main" id="{29DA235A-D55C-BCBE-EC40-873A35F1839F}"/>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19400" y="2350759"/>
            <a:ext cx="4431664" cy="3341538"/>
          </a:xfrm>
          <a:prstGeom prst="rect">
            <a:avLst/>
          </a:prstGeom>
        </p:spPr>
      </p:pic>
      <p:pic>
        <p:nvPicPr>
          <p:cNvPr id="5" name="Picture 4">
            <a:extLst>
              <a:ext uri="{FF2B5EF4-FFF2-40B4-BE49-F238E27FC236}">
                <a16:creationId xmlns:a16="http://schemas.microsoft.com/office/drawing/2014/main" id="{8C10AECE-82F3-435E-24B2-CD43D674A71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637720" y="3733800"/>
            <a:ext cx="4431664" cy="22098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pattFill prst="pct90">
          <a:fgClr>
            <a:schemeClr val="accent1"/>
          </a:fgClr>
          <a:bgClr>
            <a:schemeClr val="bg1"/>
          </a:bgClr>
        </a:pattFill>
        <a:effectLst/>
      </p:bgPr>
    </p:bg>
    <p:spTree>
      <p:nvGrpSpPr>
        <p:cNvPr id="1" name=""/>
        <p:cNvGrpSpPr/>
        <p:nvPr/>
      </p:nvGrpSpPr>
      <p:grpSpPr>
        <a:xfrm>
          <a:off x="0" y="0"/>
          <a:ext cx="0" cy="0"/>
          <a:chOff x="0" y="0"/>
          <a:chExt cx="0" cy="0"/>
        </a:xfrm>
      </p:grpSpPr>
      <p:sp>
        <p:nvSpPr>
          <p:cNvPr id="2" name="object 2"/>
          <p:cNvSpPr txBox="1">
            <a:spLocks noGrp="1"/>
          </p:cNvSpPr>
          <p:nvPr>
            <p:ph type="title"/>
          </p:nvPr>
        </p:nvSpPr>
        <p:spPr>
          <a:xfrm>
            <a:off x="152400" y="152400"/>
            <a:ext cx="4972050" cy="567463"/>
          </a:xfrm>
          <a:prstGeom prst="rect">
            <a:avLst/>
          </a:prstGeom>
        </p:spPr>
        <p:txBody>
          <a:bodyPr vert="horz" wrap="square" lIns="0" tIns="13335" rIns="0" bIns="0" rtlCol="0">
            <a:spAutoFit/>
          </a:bodyPr>
          <a:lstStyle/>
          <a:p>
            <a:pPr marL="12700">
              <a:lnSpc>
                <a:spcPct val="100000"/>
              </a:lnSpc>
              <a:spcBef>
                <a:spcPts val="105"/>
              </a:spcBef>
            </a:pPr>
            <a:r>
              <a:rPr lang="en-IN" sz="3600" dirty="0">
                <a:solidFill>
                  <a:srgbClr val="002060"/>
                </a:solidFill>
              </a:rPr>
              <a:t>Model Implementation:</a:t>
            </a:r>
            <a:endParaRPr sz="3600" dirty="0">
              <a:solidFill>
                <a:srgbClr val="002060"/>
              </a:solidFill>
            </a:endParaRPr>
          </a:p>
        </p:txBody>
      </p:sp>
      <p:graphicFrame>
        <p:nvGraphicFramePr>
          <p:cNvPr id="6" name="Diagram 5">
            <a:extLst>
              <a:ext uri="{FF2B5EF4-FFF2-40B4-BE49-F238E27FC236}">
                <a16:creationId xmlns:a16="http://schemas.microsoft.com/office/drawing/2014/main" id="{DA247836-454B-CC8F-7B9E-F77AEFA9B44C}"/>
              </a:ext>
            </a:extLst>
          </p:cNvPr>
          <p:cNvGraphicFramePr/>
          <p:nvPr>
            <p:extLst>
              <p:ext uri="{D42A27DB-BD31-4B8C-83A1-F6EECF244321}">
                <p14:modId xmlns:p14="http://schemas.microsoft.com/office/powerpoint/2010/main" val="334698871"/>
              </p:ext>
            </p:extLst>
          </p:nvPr>
        </p:nvGraphicFramePr>
        <p:xfrm>
          <a:off x="-990600" y="796636"/>
          <a:ext cx="5105400" cy="2667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8" name="Diagram 7">
            <a:extLst>
              <a:ext uri="{FF2B5EF4-FFF2-40B4-BE49-F238E27FC236}">
                <a16:creationId xmlns:a16="http://schemas.microsoft.com/office/drawing/2014/main" id="{C9B56A41-B95E-DA84-5778-89FFA16A5B5B}"/>
              </a:ext>
            </a:extLst>
          </p:cNvPr>
          <p:cNvGraphicFramePr/>
          <p:nvPr>
            <p:extLst>
              <p:ext uri="{D42A27DB-BD31-4B8C-83A1-F6EECF244321}">
                <p14:modId xmlns:p14="http://schemas.microsoft.com/office/powerpoint/2010/main" val="920361806"/>
              </p:ext>
            </p:extLst>
          </p:nvPr>
        </p:nvGraphicFramePr>
        <p:xfrm>
          <a:off x="104775" y="3810000"/>
          <a:ext cx="2971800" cy="23622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pic>
        <p:nvPicPr>
          <p:cNvPr id="10" name="Picture 9">
            <a:extLst>
              <a:ext uri="{FF2B5EF4-FFF2-40B4-BE49-F238E27FC236}">
                <a16:creationId xmlns:a16="http://schemas.microsoft.com/office/drawing/2014/main" id="{B3BC9BA2-49D8-0CE5-AC59-3AFBDD96ACE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6610350" y="0"/>
            <a:ext cx="5562600" cy="3886200"/>
          </a:xfrm>
          <a:prstGeom prst="rect">
            <a:avLst/>
          </a:prstGeom>
        </p:spPr>
      </p:pic>
      <p:graphicFrame>
        <p:nvGraphicFramePr>
          <p:cNvPr id="12" name="Diagram 11">
            <a:extLst>
              <a:ext uri="{FF2B5EF4-FFF2-40B4-BE49-F238E27FC236}">
                <a16:creationId xmlns:a16="http://schemas.microsoft.com/office/drawing/2014/main" id="{28D1A6F6-19A9-C533-3E42-E6E2E08B4B2E}"/>
              </a:ext>
            </a:extLst>
          </p:cNvPr>
          <p:cNvGraphicFramePr/>
          <p:nvPr>
            <p:extLst>
              <p:ext uri="{D42A27DB-BD31-4B8C-83A1-F6EECF244321}">
                <p14:modId xmlns:p14="http://schemas.microsoft.com/office/powerpoint/2010/main" val="174591696"/>
              </p:ext>
            </p:extLst>
          </p:nvPr>
        </p:nvGraphicFramePr>
        <p:xfrm>
          <a:off x="3276600" y="816892"/>
          <a:ext cx="3333750" cy="5888708"/>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sp>
        <p:nvSpPr>
          <p:cNvPr id="13" name="TextBox 12">
            <a:extLst>
              <a:ext uri="{FF2B5EF4-FFF2-40B4-BE49-F238E27FC236}">
                <a16:creationId xmlns:a16="http://schemas.microsoft.com/office/drawing/2014/main" id="{C9C58953-49E0-1BC2-93BB-4EEA01D45407}"/>
              </a:ext>
            </a:extLst>
          </p:cNvPr>
          <p:cNvSpPr txBox="1"/>
          <p:nvPr/>
        </p:nvSpPr>
        <p:spPr>
          <a:xfrm>
            <a:off x="7010400" y="3810000"/>
            <a:ext cx="5334000" cy="646331"/>
          </a:xfrm>
          <a:prstGeom prst="rect">
            <a:avLst/>
          </a:prstGeom>
          <a:noFill/>
        </p:spPr>
        <p:txBody>
          <a:bodyPr wrap="square" rtlCol="0">
            <a:spAutoFit/>
          </a:bodyPr>
          <a:lstStyle/>
          <a:p>
            <a:pPr lvl="0"/>
            <a:r>
              <a:rPr lang="en-US" b="1" dirty="0">
                <a:solidFill>
                  <a:schemeClr val="bg1"/>
                </a:solidFill>
                <a:latin typeface="+mj-lt"/>
              </a:rPr>
              <a:t>Determined the optimal number of clusters using the Elbow Method.</a:t>
            </a:r>
            <a:endParaRPr lang="en-IN" b="1" dirty="0">
              <a:solidFill>
                <a:schemeClr val="bg1"/>
              </a:solidFill>
              <a:latin typeface="+mj-l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pattFill prst="pct10">
          <a:fgClr>
            <a:schemeClr val="accent1"/>
          </a:fgClr>
          <a:bgClr>
            <a:schemeClr val="bg1"/>
          </a:bgClr>
        </a:pattFill>
        <a:effectLst/>
      </p:bgPr>
    </p:bg>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C3B1E07-A29C-8C56-D2AE-A11BFA792956}"/>
              </a:ext>
            </a:extLst>
          </p:cNvPr>
          <p:cNvSpPr txBox="1"/>
          <p:nvPr/>
        </p:nvSpPr>
        <p:spPr>
          <a:xfrm>
            <a:off x="457200" y="304800"/>
            <a:ext cx="6172200" cy="646331"/>
          </a:xfrm>
          <a:prstGeom prst="rect">
            <a:avLst/>
          </a:prstGeom>
          <a:noFill/>
        </p:spPr>
        <p:txBody>
          <a:bodyPr wrap="square" rtlCol="0">
            <a:spAutoFit/>
          </a:bodyPr>
          <a:lstStyle/>
          <a:p>
            <a:r>
              <a:rPr lang="en-IN" sz="3600" b="1" dirty="0">
                <a:solidFill>
                  <a:srgbClr val="002060"/>
                </a:solidFill>
              </a:rPr>
              <a:t>Machine Learning Model</a:t>
            </a:r>
          </a:p>
        </p:txBody>
      </p:sp>
      <p:graphicFrame>
        <p:nvGraphicFramePr>
          <p:cNvPr id="5" name="Diagram 4">
            <a:extLst>
              <a:ext uri="{FF2B5EF4-FFF2-40B4-BE49-F238E27FC236}">
                <a16:creationId xmlns:a16="http://schemas.microsoft.com/office/drawing/2014/main" id="{99144199-5AD9-589F-8E11-E2325FFF8A71}"/>
              </a:ext>
            </a:extLst>
          </p:cNvPr>
          <p:cNvGraphicFramePr/>
          <p:nvPr>
            <p:extLst>
              <p:ext uri="{D42A27DB-BD31-4B8C-83A1-F6EECF244321}">
                <p14:modId xmlns:p14="http://schemas.microsoft.com/office/powerpoint/2010/main" val="2656994912"/>
              </p:ext>
            </p:extLst>
          </p:nvPr>
        </p:nvGraphicFramePr>
        <p:xfrm>
          <a:off x="381000" y="919958"/>
          <a:ext cx="6705600" cy="46166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7" name="Diagram 6">
            <a:extLst>
              <a:ext uri="{FF2B5EF4-FFF2-40B4-BE49-F238E27FC236}">
                <a16:creationId xmlns:a16="http://schemas.microsoft.com/office/drawing/2014/main" id="{5F391E58-1D68-D8AE-190C-8CE28095D0D3}"/>
              </a:ext>
            </a:extLst>
          </p:cNvPr>
          <p:cNvGraphicFramePr/>
          <p:nvPr>
            <p:extLst>
              <p:ext uri="{D42A27DB-BD31-4B8C-83A1-F6EECF244321}">
                <p14:modId xmlns:p14="http://schemas.microsoft.com/office/powerpoint/2010/main" val="3563951357"/>
              </p:ext>
            </p:extLst>
          </p:nvPr>
        </p:nvGraphicFramePr>
        <p:xfrm>
          <a:off x="609600" y="1752600"/>
          <a:ext cx="6324600" cy="3352800"/>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graphicFrame>
        <p:nvGraphicFramePr>
          <p:cNvPr id="9" name="Diagram 8">
            <a:extLst>
              <a:ext uri="{FF2B5EF4-FFF2-40B4-BE49-F238E27FC236}">
                <a16:creationId xmlns:a16="http://schemas.microsoft.com/office/drawing/2014/main" id="{46FA1EC7-8BED-12BE-B93D-758D558AC216}"/>
              </a:ext>
            </a:extLst>
          </p:cNvPr>
          <p:cNvGraphicFramePr/>
          <p:nvPr>
            <p:extLst>
              <p:ext uri="{D42A27DB-BD31-4B8C-83A1-F6EECF244321}">
                <p14:modId xmlns:p14="http://schemas.microsoft.com/office/powerpoint/2010/main" val="924564762"/>
              </p:ext>
            </p:extLst>
          </p:nvPr>
        </p:nvGraphicFramePr>
        <p:xfrm>
          <a:off x="609600" y="5715000"/>
          <a:ext cx="7543800" cy="990600"/>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pic>
        <p:nvPicPr>
          <p:cNvPr id="11" name="Picture 10">
            <a:extLst>
              <a:ext uri="{FF2B5EF4-FFF2-40B4-BE49-F238E27FC236}">
                <a16:creationId xmlns:a16="http://schemas.microsoft.com/office/drawing/2014/main" id="{4393AF32-9D5C-AEE5-9E81-6F9AD5FBA3E4}"/>
              </a:ext>
            </a:extLst>
          </p:cNvPr>
          <p:cNvPicPr>
            <a:picLocks noChangeAspect="1"/>
          </p:cNvPicPr>
          <p:nvPr/>
        </p:nvPicPr>
        <p:blipFill>
          <a:blip r:embed="rId17">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7086599" y="1612865"/>
            <a:ext cx="4956381" cy="38735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85839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pattFill prst="pct30">
          <a:fgClr>
            <a:schemeClr val="accent1"/>
          </a:fgClr>
          <a:bgClr>
            <a:schemeClr val="bg1"/>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C6614-7B59-2CA3-D892-1ABA05ABEA05}"/>
              </a:ext>
            </a:extLst>
          </p:cNvPr>
          <p:cNvSpPr>
            <a:spLocks noGrp="1"/>
          </p:cNvSpPr>
          <p:nvPr>
            <p:ph type="title"/>
          </p:nvPr>
        </p:nvSpPr>
        <p:spPr>
          <a:xfrm>
            <a:off x="48469" y="0"/>
            <a:ext cx="7647731" cy="457200"/>
          </a:xfrm>
        </p:spPr>
        <p:txBody>
          <a:bodyPr/>
          <a:lstStyle/>
          <a:p>
            <a:r>
              <a:rPr lang="en-US" sz="3600" dirty="0"/>
              <a:t>Cluster Analysis and Business Insights</a:t>
            </a:r>
            <a:endParaRPr lang="en-IN" sz="3600" dirty="0"/>
          </a:p>
        </p:txBody>
      </p:sp>
      <p:pic>
        <p:nvPicPr>
          <p:cNvPr id="5" name="Picture 4">
            <a:extLst>
              <a:ext uri="{FF2B5EF4-FFF2-40B4-BE49-F238E27FC236}">
                <a16:creationId xmlns:a16="http://schemas.microsoft.com/office/drawing/2014/main" id="{13C8FE4A-2ECD-0E3F-D4D7-C0CD57FF66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609600"/>
            <a:ext cx="6428531" cy="4218217"/>
          </a:xfrm>
          <a:prstGeom prst="rect">
            <a:avLst/>
          </a:prstGeom>
        </p:spPr>
      </p:pic>
      <p:graphicFrame>
        <p:nvGraphicFramePr>
          <p:cNvPr id="8" name="Table 7">
            <a:extLst>
              <a:ext uri="{FF2B5EF4-FFF2-40B4-BE49-F238E27FC236}">
                <a16:creationId xmlns:a16="http://schemas.microsoft.com/office/drawing/2014/main" id="{800272BE-14E7-15A3-916E-1CE06770AEE1}"/>
              </a:ext>
            </a:extLst>
          </p:cNvPr>
          <p:cNvGraphicFramePr>
            <a:graphicFrameLocks noGrp="1"/>
          </p:cNvGraphicFramePr>
          <p:nvPr>
            <p:extLst>
              <p:ext uri="{D42A27DB-BD31-4B8C-83A1-F6EECF244321}">
                <p14:modId xmlns:p14="http://schemas.microsoft.com/office/powerpoint/2010/main" val="1148465692"/>
              </p:ext>
            </p:extLst>
          </p:nvPr>
        </p:nvGraphicFramePr>
        <p:xfrm>
          <a:off x="76202" y="1015914"/>
          <a:ext cx="5486397" cy="5537286"/>
        </p:xfrm>
        <a:graphic>
          <a:graphicData uri="http://schemas.openxmlformats.org/drawingml/2006/table">
            <a:tbl>
              <a:tblPr>
                <a:tableStyleId>{3C2FFA5D-87B4-456A-9821-1D502468CF0F}</a:tableStyleId>
              </a:tblPr>
              <a:tblGrid>
                <a:gridCol w="698451">
                  <a:extLst>
                    <a:ext uri="{9D8B030D-6E8A-4147-A177-3AD203B41FA5}">
                      <a16:colId xmlns:a16="http://schemas.microsoft.com/office/drawing/2014/main" val="1440988607"/>
                    </a:ext>
                  </a:extLst>
                </a:gridCol>
                <a:gridCol w="2393973">
                  <a:extLst>
                    <a:ext uri="{9D8B030D-6E8A-4147-A177-3AD203B41FA5}">
                      <a16:colId xmlns:a16="http://schemas.microsoft.com/office/drawing/2014/main" val="3221165380"/>
                    </a:ext>
                  </a:extLst>
                </a:gridCol>
                <a:gridCol w="2393973">
                  <a:extLst>
                    <a:ext uri="{9D8B030D-6E8A-4147-A177-3AD203B41FA5}">
                      <a16:colId xmlns:a16="http://schemas.microsoft.com/office/drawing/2014/main" val="2741822051"/>
                    </a:ext>
                  </a:extLst>
                </a:gridCol>
              </a:tblGrid>
              <a:tr h="731340">
                <a:tc>
                  <a:txBody>
                    <a:bodyPr/>
                    <a:lstStyle/>
                    <a:p>
                      <a:pPr>
                        <a:buNone/>
                      </a:pPr>
                      <a:r>
                        <a:rPr lang="en-IN" dirty="0"/>
                        <a:t>Cluster</a:t>
                      </a:r>
                    </a:p>
                  </a:txBody>
                  <a:tcPr anchor="ctr"/>
                </a:tc>
                <a:tc>
                  <a:txBody>
                    <a:bodyPr/>
                    <a:lstStyle/>
                    <a:p>
                      <a:pPr>
                        <a:buNone/>
                      </a:pPr>
                      <a:r>
                        <a:rPr lang="en-IN" dirty="0"/>
                        <a:t>Key Characteristics</a:t>
                      </a:r>
                    </a:p>
                  </a:txBody>
                  <a:tcPr anchor="ctr"/>
                </a:tc>
                <a:tc>
                  <a:txBody>
                    <a:bodyPr/>
                    <a:lstStyle/>
                    <a:p>
                      <a:pPr>
                        <a:buNone/>
                      </a:pPr>
                      <a:r>
                        <a:rPr lang="en-IN" dirty="0"/>
                        <a:t>Business Insights</a:t>
                      </a:r>
                    </a:p>
                  </a:txBody>
                  <a:tcPr anchor="ctr"/>
                </a:tc>
                <a:extLst>
                  <a:ext uri="{0D108BD9-81ED-4DB2-BD59-A6C34878D82A}">
                    <a16:rowId xmlns:a16="http://schemas.microsoft.com/office/drawing/2014/main" val="3149769790"/>
                  </a:ext>
                </a:extLst>
              </a:tr>
              <a:tr h="1358202">
                <a:tc>
                  <a:txBody>
                    <a:bodyPr/>
                    <a:lstStyle/>
                    <a:p>
                      <a:pPr>
                        <a:buNone/>
                      </a:pPr>
                      <a:r>
                        <a:rPr lang="en-IN" sz="1100" b="1" dirty="0"/>
                        <a:t>Cluster 0</a:t>
                      </a:r>
                      <a:endParaRPr lang="en-IN" sz="1100" dirty="0"/>
                    </a:p>
                  </a:txBody>
                  <a:tcPr anchor="ctr"/>
                </a:tc>
                <a:tc>
                  <a:txBody>
                    <a:bodyPr/>
                    <a:lstStyle/>
                    <a:p>
                      <a:pPr>
                        <a:buNone/>
                      </a:pPr>
                      <a:r>
                        <a:rPr lang="en-US" dirty="0"/>
                        <a:t>High balance and high cash advance</a:t>
                      </a:r>
                    </a:p>
                  </a:txBody>
                  <a:tcPr anchor="ctr"/>
                </a:tc>
                <a:tc>
                  <a:txBody>
                    <a:bodyPr/>
                    <a:lstStyle/>
                    <a:p>
                      <a:pPr>
                        <a:buNone/>
                      </a:pPr>
                      <a:r>
                        <a:rPr lang="en-US" dirty="0"/>
                        <a:t>Premium customers with high spending power; high revenue potential</a:t>
                      </a:r>
                    </a:p>
                  </a:txBody>
                  <a:tcPr anchor="ctr"/>
                </a:tc>
                <a:extLst>
                  <a:ext uri="{0D108BD9-81ED-4DB2-BD59-A6C34878D82A}">
                    <a16:rowId xmlns:a16="http://schemas.microsoft.com/office/drawing/2014/main" val="2334836080"/>
                  </a:ext>
                </a:extLst>
              </a:tr>
              <a:tr h="1044771">
                <a:tc>
                  <a:txBody>
                    <a:bodyPr/>
                    <a:lstStyle/>
                    <a:p>
                      <a:pPr>
                        <a:buNone/>
                      </a:pPr>
                      <a:r>
                        <a:rPr lang="en-IN" sz="1100" b="1" dirty="0"/>
                        <a:t>Cluster 1</a:t>
                      </a:r>
                      <a:endParaRPr lang="en-IN" sz="1100" dirty="0"/>
                    </a:p>
                  </a:txBody>
                  <a:tcPr anchor="ctr"/>
                </a:tc>
                <a:tc>
                  <a:txBody>
                    <a:bodyPr/>
                    <a:lstStyle/>
                    <a:p>
                      <a:pPr>
                        <a:buNone/>
                      </a:pPr>
                      <a:r>
                        <a:rPr lang="en-IN"/>
                        <a:t>Low balance, low purchases</a:t>
                      </a:r>
                    </a:p>
                  </a:txBody>
                  <a:tcPr anchor="ctr"/>
                </a:tc>
                <a:tc>
                  <a:txBody>
                    <a:bodyPr/>
                    <a:lstStyle/>
                    <a:p>
                      <a:pPr>
                        <a:buNone/>
                      </a:pPr>
                      <a:r>
                        <a:rPr lang="en-US" dirty="0"/>
                        <a:t>Low-value customers; focus on engagement campaigns</a:t>
                      </a:r>
                    </a:p>
                  </a:txBody>
                  <a:tcPr anchor="ctr"/>
                </a:tc>
                <a:extLst>
                  <a:ext uri="{0D108BD9-81ED-4DB2-BD59-A6C34878D82A}">
                    <a16:rowId xmlns:a16="http://schemas.microsoft.com/office/drawing/2014/main" val="3452154346"/>
                  </a:ext>
                </a:extLst>
              </a:tr>
              <a:tr h="1044771">
                <a:tc>
                  <a:txBody>
                    <a:bodyPr/>
                    <a:lstStyle/>
                    <a:p>
                      <a:pPr>
                        <a:buNone/>
                      </a:pPr>
                      <a:r>
                        <a:rPr lang="en-IN" sz="1100" b="1" dirty="0"/>
                        <a:t>Cluster 2</a:t>
                      </a:r>
                      <a:endParaRPr lang="en-IN" sz="1100" dirty="0"/>
                    </a:p>
                  </a:txBody>
                  <a:tcPr anchor="ctr"/>
                </a:tc>
                <a:tc>
                  <a:txBody>
                    <a:bodyPr/>
                    <a:lstStyle/>
                    <a:p>
                      <a:pPr>
                        <a:buNone/>
                      </a:pPr>
                      <a:r>
                        <a:rPr lang="en-IN" dirty="0"/>
                        <a:t>Moderate balance and purchases</a:t>
                      </a:r>
                    </a:p>
                  </a:txBody>
                  <a:tcPr anchor="ctr"/>
                </a:tc>
                <a:tc>
                  <a:txBody>
                    <a:bodyPr/>
                    <a:lstStyle/>
                    <a:p>
                      <a:pPr>
                        <a:buNone/>
                      </a:pPr>
                      <a:r>
                        <a:rPr lang="en-US" dirty="0"/>
                        <a:t>Balanced customers; maintain retention strategies</a:t>
                      </a:r>
                    </a:p>
                  </a:txBody>
                  <a:tcPr anchor="ctr"/>
                </a:tc>
                <a:extLst>
                  <a:ext uri="{0D108BD9-81ED-4DB2-BD59-A6C34878D82A}">
                    <a16:rowId xmlns:a16="http://schemas.microsoft.com/office/drawing/2014/main" val="388582608"/>
                  </a:ext>
                </a:extLst>
              </a:tr>
              <a:tr h="1358202">
                <a:tc>
                  <a:txBody>
                    <a:bodyPr/>
                    <a:lstStyle/>
                    <a:p>
                      <a:pPr>
                        <a:buNone/>
                      </a:pPr>
                      <a:r>
                        <a:rPr lang="en-IN" sz="1100" b="1" dirty="0"/>
                        <a:t>Cluster 3</a:t>
                      </a:r>
                      <a:endParaRPr lang="en-IN" sz="1100" dirty="0"/>
                    </a:p>
                  </a:txBody>
                  <a:tcPr anchor="ctr"/>
                </a:tc>
                <a:tc>
                  <a:txBody>
                    <a:bodyPr/>
                    <a:lstStyle/>
                    <a:p>
                      <a:pPr>
                        <a:buNone/>
                      </a:pPr>
                      <a:r>
                        <a:rPr lang="en-US" dirty="0"/>
                        <a:t>High balance, moderate cash advance</a:t>
                      </a:r>
                    </a:p>
                  </a:txBody>
                  <a:tcPr anchor="ctr"/>
                </a:tc>
                <a:tc>
                  <a:txBody>
                    <a:bodyPr/>
                    <a:lstStyle/>
                    <a:p>
                      <a:pPr>
                        <a:buNone/>
                      </a:pPr>
                      <a:r>
                        <a:rPr lang="en-US" dirty="0"/>
                        <a:t>High-risk/high-profit customers; offer targeted financial products</a:t>
                      </a:r>
                    </a:p>
                  </a:txBody>
                  <a:tcPr anchor="ctr"/>
                </a:tc>
                <a:extLst>
                  <a:ext uri="{0D108BD9-81ED-4DB2-BD59-A6C34878D82A}">
                    <a16:rowId xmlns:a16="http://schemas.microsoft.com/office/drawing/2014/main" val="34535254"/>
                  </a:ext>
                </a:extLst>
              </a:tr>
            </a:tbl>
          </a:graphicData>
        </a:graphic>
      </p:graphicFrame>
      <p:sp>
        <p:nvSpPr>
          <p:cNvPr id="9" name="Rectangle 1">
            <a:extLst>
              <a:ext uri="{FF2B5EF4-FFF2-40B4-BE49-F238E27FC236}">
                <a16:creationId xmlns:a16="http://schemas.microsoft.com/office/drawing/2014/main" id="{C0EB2D1E-F85F-BE0A-AB47-4E04593084FA}"/>
              </a:ext>
            </a:extLst>
          </p:cNvPr>
          <p:cNvSpPr>
            <a:spLocks noChangeArrowheads="1"/>
          </p:cNvSpPr>
          <p:nvPr/>
        </p:nvSpPr>
        <p:spPr bwMode="auto">
          <a:xfrm>
            <a:off x="1295400" y="-27008"/>
            <a:ext cx="12192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graphicFrame>
        <p:nvGraphicFramePr>
          <p:cNvPr id="13" name="Diagram 12">
            <a:extLst>
              <a:ext uri="{FF2B5EF4-FFF2-40B4-BE49-F238E27FC236}">
                <a16:creationId xmlns:a16="http://schemas.microsoft.com/office/drawing/2014/main" id="{517A4F53-02CD-629B-CAE1-2ED05FF17682}"/>
              </a:ext>
            </a:extLst>
          </p:cNvPr>
          <p:cNvGraphicFramePr/>
          <p:nvPr>
            <p:extLst>
              <p:ext uri="{D42A27DB-BD31-4B8C-83A1-F6EECF244321}">
                <p14:modId xmlns:p14="http://schemas.microsoft.com/office/powerpoint/2010/main" val="122191762"/>
              </p:ext>
            </p:extLst>
          </p:nvPr>
        </p:nvGraphicFramePr>
        <p:xfrm>
          <a:off x="5727405" y="4648200"/>
          <a:ext cx="6324599" cy="175728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14485418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TM04033923[[fn=Depth]]</Template>
  <TotalTime>1945</TotalTime>
  <Words>1021</Words>
  <Application>Microsoft Office PowerPoint</Application>
  <PresentationFormat>Widescreen</PresentationFormat>
  <Paragraphs>100</Paragraphs>
  <Slides>11</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11</vt:i4>
      </vt:variant>
    </vt:vector>
  </HeadingPairs>
  <TitlesOfParts>
    <vt:vector size="18" baseType="lpstr">
      <vt:lpstr>Agency FB</vt:lpstr>
      <vt:lpstr>Arial Black</vt:lpstr>
      <vt:lpstr>Arial Rounded MT Bold</vt:lpstr>
      <vt:lpstr>Book Antiqua</vt:lpstr>
      <vt:lpstr>Calibri</vt:lpstr>
      <vt:lpstr>Wingdings</vt:lpstr>
      <vt:lpstr>Office Theme</vt:lpstr>
      <vt:lpstr>Credit Card Usage Segmentation</vt:lpstr>
      <vt:lpstr>Credit Card Usage Customer Segmentation Using Unsupervised Learning </vt:lpstr>
      <vt:lpstr>PowerPoint Presentation</vt:lpstr>
      <vt:lpstr>PowerPoint Presentation</vt:lpstr>
      <vt:lpstr>Model Building – Unsupervised Learning </vt:lpstr>
      <vt:lpstr>Exploratory  Data Analysis (EDA :</vt:lpstr>
      <vt:lpstr>Model Implementation:</vt:lpstr>
      <vt:lpstr>PowerPoint Presentation</vt:lpstr>
      <vt:lpstr>Cluster Analysis and Business Insights</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acer</dc:creator>
  <cp:lastModifiedBy>Mohd Adnan ilahi</cp:lastModifiedBy>
  <cp:revision>11</cp:revision>
  <dcterms:created xsi:type="dcterms:W3CDTF">2025-10-07T19:48:38Z</dcterms:created>
  <dcterms:modified xsi:type="dcterms:W3CDTF">2025-10-11T11:33:45Z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2025-10-07T00:00:00Z</vt:filetime>
  </property>
  <property fmtid="{D5CDD505-2E9C-101B-9397-08002B2CF9AE}" pid="3" name="LastSaved">
    <vt:filetime>2025-10-07T00:00:00Z</vt:filetime>
  </property>
</Properties>
</file>